
<file path=[Content_Types].xml><?xml version="1.0" encoding="utf-8"?>
<Types xmlns="http://schemas.openxmlformats.org/package/2006/content-types">
  <Default Extension="png" ContentType="image/png"/>
  <Default Extension="svg" ContentType="image/sv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61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314" r:id="rId27"/>
    <p:sldId id="315" r:id="rId28"/>
    <p:sldId id="316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04" r:id="rId52"/>
    <p:sldId id="305" r:id="rId53"/>
    <p:sldId id="306" r:id="rId54"/>
    <p:sldId id="307" r:id="rId55"/>
    <p:sldId id="308" r:id="rId56"/>
    <p:sldId id="309" r:id="rId57"/>
    <p:sldId id="310" r:id="rId58"/>
    <p:sldId id="311" r:id="rId59"/>
    <p:sldId id="312" r:id="rId6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474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2.png"/><Relationship Id="rId4" Type="http://schemas.openxmlformats.org/officeDocument/2006/relationships/image" Target="../media/image13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7.svg"/><Relationship Id="rId2" Type="http://schemas.openxmlformats.org/officeDocument/2006/relationships/image" Target="../media/image15.svg"/><Relationship Id="rId1" Type="http://schemas.openxmlformats.org/officeDocument/2006/relationships/image" Target="../media/image10.png"/><Relationship Id="rId6" Type="http://schemas.openxmlformats.org/officeDocument/2006/relationships/image" Target="../media/image26.png"/><Relationship Id="rId5" Type="http://schemas.openxmlformats.org/officeDocument/2006/relationships/image" Target="../media/image12.png"/><Relationship Id="rId4" Type="http://schemas.openxmlformats.org/officeDocument/2006/relationships/image" Target="../media/image13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7.png"/><Relationship Id="rId2" Type="http://schemas.openxmlformats.org/officeDocument/2006/relationships/image" Target="../media/image15.svg"/><Relationship Id="rId1" Type="http://schemas.openxmlformats.org/officeDocument/2006/relationships/image" Target="../media/image34.png"/><Relationship Id="rId6" Type="http://schemas.openxmlformats.org/officeDocument/2006/relationships/image" Target="../media/image39.svg"/><Relationship Id="rId5" Type="http://schemas.openxmlformats.org/officeDocument/2006/relationships/image" Target="../media/image36.png"/><Relationship Id="rId4" Type="http://schemas.openxmlformats.org/officeDocument/2006/relationships/image" Target="../media/image37.sv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12.png"/><Relationship Id="rId7" Type="http://schemas.openxmlformats.org/officeDocument/2006/relationships/image" Target="../media/image39.svg"/><Relationship Id="rId2" Type="http://schemas.openxmlformats.org/officeDocument/2006/relationships/image" Target="../media/image15.svg"/><Relationship Id="rId1" Type="http://schemas.openxmlformats.org/officeDocument/2006/relationships/image" Target="../media/image10.png"/><Relationship Id="rId6" Type="http://schemas.openxmlformats.org/officeDocument/2006/relationships/image" Target="../media/image39.png"/><Relationship Id="rId5" Type="http://schemas.openxmlformats.org/officeDocument/2006/relationships/image" Target="../media/image42.svg"/><Relationship Id="rId4" Type="http://schemas.openxmlformats.org/officeDocument/2006/relationships/image" Target="../media/image3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6FF0F3-82CB-4322-B3C3-015C618305D8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1A4E115C-FB37-4019-A784-B88AAF4DEF41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600" dirty="0" err="1"/>
            <a:t>BLEnder</a:t>
          </a:r>
          <a:endParaRPr lang="en-US" sz="1600" dirty="0"/>
        </a:p>
      </dgm:t>
    </dgm:pt>
    <dgm:pt modelId="{1EA68977-DAAE-4371-9953-FF813CF2109F}" type="parTrans" cxnId="{446D88B9-3DED-4E6C-AD1C-6FF1D8FC6DC3}">
      <dgm:prSet/>
      <dgm:spPr/>
      <dgm:t>
        <a:bodyPr/>
        <a:lstStyle/>
        <a:p>
          <a:endParaRPr lang="en-US"/>
        </a:p>
      </dgm:t>
    </dgm:pt>
    <dgm:pt modelId="{BF5636BF-ED1F-46D2-94C6-681CCC09C79D}" type="sibTrans" cxnId="{446D88B9-3DED-4E6C-AD1C-6FF1D8FC6DC3}">
      <dgm:prSet/>
      <dgm:spPr/>
      <dgm:t>
        <a:bodyPr/>
        <a:lstStyle/>
        <a:p>
          <a:endParaRPr lang="en-US"/>
        </a:p>
      </dgm:t>
    </dgm:pt>
    <dgm:pt modelId="{D698AEEE-3039-4D6C-B9AF-C0780F8B0C25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600" dirty="0"/>
            <a:t>Android Studio</a:t>
          </a:r>
        </a:p>
      </dgm:t>
    </dgm:pt>
    <dgm:pt modelId="{97E3FC40-7F79-4D44-A374-E083985C3813}" type="parTrans" cxnId="{ACF98361-4355-4AD2-B1B9-63E643486F54}">
      <dgm:prSet/>
      <dgm:spPr/>
      <dgm:t>
        <a:bodyPr/>
        <a:lstStyle/>
        <a:p>
          <a:endParaRPr lang="en-US"/>
        </a:p>
      </dgm:t>
    </dgm:pt>
    <dgm:pt modelId="{6A6B1517-9AB7-4207-AFF9-D8C4A93B362A}" type="sibTrans" cxnId="{ACF98361-4355-4AD2-B1B9-63E643486F54}">
      <dgm:prSet/>
      <dgm:spPr/>
      <dgm:t>
        <a:bodyPr/>
        <a:lstStyle/>
        <a:p>
          <a:endParaRPr lang="en-US"/>
        </a:p>
      </dgm:t>
    </dgm:pt>
    <dgm:pt modelId="{3DE851A9-8CDC-40B1-8594-D9D533DBC4BE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600" dirty="0"/>
            <a:t>Flutter</a:t>
          </a:r>
        </a:p>
      </dgm:t>
    </dgm:pt>
    <dgm:pt modelId="{4D58D49D-A345-4A1E-87F7-9A2F7A6B2762}" type="parTrans" cxnId="{A8FDE403-F1F1-492D-B994-56C2535DBC89}">
      <dgm:prSet/>
      <dgm:spPr/>
      <dgm:t>
        <a:bodyPr/>
        <a:lstStyle/>
        <a:p>
          <a:endParaRPr lang="en-US"/>
        </a:p>
      </dgm:t>
    </dgm:pt>
    <dgm:pt modelId="{8951317E-71B9-4879-BF03-A717E238AD77}" type="sibTrans" cxnId="{A8FDE403-F1F1-492D-B994-56C2535DBC89}">
      <dgm:prSet/>
      <dgm:spPr/>
      <dgm:t>
        <a:bodyPr/>
        <a:lstStyle/>
        <a:p>
          <a:endParaRPr lang="en-US"/>
        </a:p>
      </dgm:t>
    </dgm:pt>
    <dgm:pt modelId="{9574F776-E7C3-4490-B341-0720368611AC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600" dirty="0"/>
            <a:t>UNITY</a:t>
          </a:r>
        </a:p>
      </dgm:t>
    </dgm:pt>
    <dgm:pt modelId="{D23253BA-8486-4AE9-8319-128139D3335A}" type="sibTrans" cxnId="{98BAC609-FB85-4376-AC86-815D602CBDFE}">
      <dgm:prSet/>
      <dgm:spPr/>
      <dgm:t>
        <a:bodyPr/>
        <a:lstStyle/>
        <a:p>
          <a:endParaRPr lang="en-US"/>
        </a:p>
      </dgm:t>
    </dgm:pt>
    <dgm:pt modelId="{FF5894BC-CFB4-46FC-AA5D-5D554CCFA033}" type="parTrans" cxnId="{98BAC609-FB85-4376-AC86-815D602CBDFE}">
      <dgm:prSet/>
      <dgm:spPr/>
      <dgm:t>
        <a:bodyPr/>
        <a:lstStyle/>
        <a:p>
          <a:endParaRPr lang="en-US"/>
        </a:p>
      </dgm:t>
    </dgm:pt>
    <dgm:pt modelId="{69FC8C3D-4D02-40D8-8106-FAE845C2D285}" type="pres">
      <dgm:prSet presAssocID="{C06FF0F3-82CB-4322-B3C3-015C618305D8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85EE27E-BFBB-4D8F-B1C0-2984AC2372D5}" type="pres">
      <dgm:prSet presAssocID="{1A4E115C-FB37-4019-A784-B88AAF4DEF41}" presName="compNode" presStyleCnt="0"/>
      <dgm:spPr/>
    </dgm:pt>
    <dgm:pt modelId="{B94CD887-34C4-4889-A820-B8FD713E1BD9}" type="pres">
      <dgm:prSet presAssocID="{1A4E115C-FB37-4019-A784-B88AAF4DEF41}" presName="iconBgRect" presStyleLbl="bgShp" presStyleIdx="0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E5495336-8251-4A65-ACC3-A7F4D25C4662}" type="pres">
      <dgm:prSet presAssocID="{1A4E115C-FB37-4019-A784-B88AAF4DEF41}" presName="iconRect" presStyleLbl="nod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9D23F317-DA95-4265-B66A-F47E723AD9F4}" type="pres">
      <dgm:prSet presAssocID="{1A4E115C-FB37-4019-A784-B88AAF4DEF41}" presName="spaceRect" presStyleCnt="0"/>
      <dgm:spPr/>
    </dgm:pt>
    <dgm:pt modelId="{2FE73E1E-4AD9-400D-8C7B-B219D41A69E9}" type="pres">
      <dgm:prSet presAssocID="{1A4E115C-FB37-4019-A784-B88AAF4DEF41}" presName="textRect" presStyleLbl="revTx" presStyleIdx="0" presStyleCnt="4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6526DF2E-BBAE-4691-B330-3FD0E427604B}" type="pres">
      <dgm:prSet presAssocID="{BF5636BF-ED1F-46D2-94C6-681CCC09C79D}" presName="sibTrans" presStyleCnt="0"/>
      <dgm:spPr/>
    </dgm:pt>
    <dgm:pt modelId="{F31F6771-C163-41BF-9625-3E7F8F4E6729}" type="pres">
      <dgm:prSet presAssocID="{D698AEEE-3039-4D6C-B9AF-C0780F8B0C25}" presName="compNode" presStyleCnt="0"/>
      <dgm:spPr/>
    </dgm:pt>
    <dgm:pt modelId="{69AA2FEA-BEBC-4E8E-BC2A-01718C67B438}" type="pres">
      <dgm:prSet presAssocID="{D698AEEE-3039-4D6C-B9AF-C0780F8B0C25}" presName="iconBgRect" presStyleLbl="bgShp" presStyleIdx="1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A7D51049-2AD7-4B01-96D7-6FE6309ECEA5}" type="pres">
      <dgm:prSet presAssocID="{D698AEEE-3039-4D6C-B9AF-C0780F8B0C25}" presName="iconRect" presStyleLbl="node1" presStyleIdx="1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mart Phone"/>
        </a:ext>
      </dgm:extLst>
    </dgm:pt>
    <dgm:pt modelId="{583A69DD-5FC1-4B8C-BEA8-3A4B36F79833}" type="pres">
      <dgm:prSet presAssocID="{D698AEEE-3039-4D6C-B9AF-C0780F8B0C25}" presName="spaceRect" presStyleCnt="0"/>
      <dgm:spPr/>
    </dgm:pt>
    <dgm:pt modelId="{70864128-5FD7-4144-B34A-A346056C5D07}" type="pres">
      <dgm:prSet presAssocID="{D698AEEE-3039-4D6C-B9AF-C0780F8B0C25}" presName="textRect" presStyleLbl="revTx" presStyleIdx="1" presStyleCnt="4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4CAB475C-CC87-4F65-8883-FAC8D4DB55EA}" type="pres">
      <dgm:prSet presAssocID="{6A6B1517-9AB7-4207-AFF9-D8C4A93B362A}" presName="sibTrans" presStyleCnt="0"/>
      <dgm:spPr/>
    </dgm:pt>
    <dgm:pt modelId="{79DC4F1A-6DC8-4E52-9FF8-DC4C7F2BCB45}" type="pres">
      <dgm:prSet presAssocID="{3DE851A9-8CDC-40B1-8594-D9D533DBC4BE}" presName="compNode" presStyleCnt="0"/>
      <dgm:spPr/>
    </dgm:pt>
    <dgm:pt modelId="{69D266B8-C2D6-457C-AA51-1889A889025F}" type="pres">
      <dgm:prSet presAssocID="{3DE851A9-8CDC-40B1-8594-D9D533DBC4BE}" presName="iconBgRect" presStyleLbl="bgShp" presStyleIdx="2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5EE456FD-782C-4D20-820E-B82A65A8C1AC}" type="pres">
      <dgm:prSet presAssocID="{3DE851A9-8CDC-40B1-8594-D9D533DBC4BE}" presName="iconRect" presStyleLbl="node1" presStyleIdx="2" presStyleCnt="4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ummingBird"/>
        </a:ext>
      </dgm:extLst>
    </dgm:pt>
    <dgm:pt modelId="{4BE5E570-C087-46B5-8C4B-29ECB08400FC}" type="pres">
      <dgm:prSet presAssocID="{3DE851A9-8CDC-40B1-8594-D9D533DBC4BE}" presName="spaceRect" presStyleCnt="0"/>
      <dgm:spPr/>
    </dgm:pt>
    <dgm:pt modelId="{9317E5A7-4433-4FBE-BCE6-9BE05A960815}" type="pres">
      <dgm:prSet presAssocID="{3DE851A9-8CDC-40B1-8594-D9D533DBC4BE}" presName="textRect" presStyleLbl="revTx" presStyleIdx="2" presStyleCnt="4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0AFD7F5C-CC7A-4CEB-A92E-CE87DB7E7CAA}" type="pres">
      <dgm:prSet presAssocID="{8951317E-71B9-4879-BF03-A717E238AD77}" presName="sibTrans" presStyleCnt="0"/>
      <dgm:spPr/>
    </dgm:pt>
    <dgm:pt modelId="{9EF23630-5D43-458D-B76B-8F044C51E82D}" type="pres">
      <dgm:prSet presAssocID="{9574F776-E7C3-4490-B341-0720368611AC}" presName="compNode" presStyleCnt="0"/>
      <dgm:spPr/>
    </dgm:pt>
    <dgm:pt modelId="{A869E224-802E-4566-806D-84A46B564A99}" type="pres">
      <dgm:prSet presAssocID="{9574F776-E7C3-4490-B341-0720368611AC}" presName="iconBgRect" presStyleLbl="bgShp" presStyleIdx="3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D63F6FAF-C82B-42BF-88E7-C24CFD262556}" type="pres">
      <dgm:prSet presAssocID="{9574F776-E7C3-4490-B341-0720368611AC}" presName="iconRect" presStyleLbl="node1" presStyleIdx="3" presStyleCnt="4"/>
      <dgm:spPr>
        <a:blipFill rotWithShape="1">
          <a:blip xmlns:r="http://schemas.openxmlformats.org/officeDocument/2006/relationships" r:embed="rId7"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able"/>
        </a:ext>
      </dgm:extLst>
    </dgm:pt>
    <dgm:pt modelId="{BF73AF68-5D81-4542-BFEF-502FEFC7E535}" type="pres">
      <dgm:prSet presAssocID="{9574F776-E7C3-4490-B341-0720368611AC}" presName="spaceRect" presStyleCnt="0"/>
      <dgm:spPr/>
    </dgm:pt>
    <dgm:pt modelId="{628EA6F4-9113-4A04-A32E-4D2F1BBB21DC}" type="pres">
      <dgm:prSet presAssocID="{9574F776-E7C3-4490-B341-0720368611AC}" presName="textRect" presStyleLbl="revTx" presStyleIdx="3" presStyleCnt="4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8BAC609-FB85-4376-AC86-815D602CBDFE}" srcId="{C06FF0F3-82CB-4322-B3C3-015C618305D8}" destId="{9574F776-E7C3-4490-B341-0720368611AC}" srcOrd="3" destOrd="0" parTransId="{FF5894BC-CFB4-46FC-AA5D-5D554CCFA033}" sibTransId="{D23253BA-8486-4AE9-8319-128139D3335A}"/>
    <dgm:cxn modelId="{ACF98361-4355-4AD2-B1B9-63E643486F54}" srcId="{C06FF0F3-82CB-4322-B3C3-015C618305D8}" destId="{D698AEEE-3039-4D6C-B9AF-C0780F8B0C25}" srcOrd="1" destOrd="0" parTransId="{97E3FC40-7F79-4D44-A374-E083985C3813}" sibTransId="{6A6B1517-9AB7-4207-AFF9-D8C4A93B362A}"/>
    <dgm:cxn modelId="{446D88B9-3DED-4E6C-AD1C-6FF1D8FC6DC3}" srcId="{C06FF0F3-82CB-4322-B3C3-015C618305D8}" destId="{1A4E115C-FB37-4019-A784-B88AAF4DEF41}" srcOrd="0" destOrd="0" parTransId="{1EA68977-DAAE-4371-9953-FF813CF2109F}" sibTransId="{BF5636BF-ED1F-46D2-94C6-681CCC09C79D}"/>
    <dgm:cxn modelId="{296864B0-C271-416B-A8A7-4B02266DE764}" type="presOf" srcId="{3DE851A9-8CDC-40B1-8594-D9D533DBC4BE}" destId="{9317E5A7-4433-4FBE-BCE6-9BE05A960815}" srcOrd="0" destOrd="0" presId="urn:microsoft.com/office/officeart/2018/5/layout/IconLeafLabelList"/>
    <dgm:cxn modelId="{038F085F-39DA-4CE0-8C78-415F09193D57}" type="presOf" srcId="{1A4E115C-FB37-4019-A784-B88AAF4DEF41}" destId="{2FE73E1E-4AD9-400D-8C7B-B219D41A69E9}" srcOrd="0" destOrd="0" presId="urn:microsoft.com/office/officeart/2018/5/layout/IconLeafLabelList"/>
    <dgm:cxn modelId="{A8FDE403-F1F1-492D-B994-56C2535DBC89}" srcId="{C06FF0F3-82CB-4322-B3C3-015C618305D8}" destId="{3DE851A9-8CDC-40B1-8594-D9D533DBC4BE}" srcOrd="2" destOrd="0" parTransId="{4D58D49D-A345-4A1E-87F7-9A2F7A6B2762}" sibTransId="{8951317E-71B9-4879-BF03-A717E238AD77}"/>
    <dgm:cxn modelId="{56035392-A903-4A39-A35A-601A602879FC}" type="presOf" srcId="{D698AEEE-3039-4D6C-B9AF-C0780F8B0C25}" destId="{70864128-5FD7-4144-B34A-A346056C5D07}" srcOrd="0" destOrd="0" presId="urn:microsoft.com/office/officeart/2018/5/layout/IconLeafLabelList"/>
    <dgm:cxn modelId="{06225EB6-A904-49AE-B857-E3EE3F253556}" type="presOf" srcId="{9574F776-E7C3-4490-B341-0720368611AC}" destId="{628EA6F4-9113-4A04-A32E-4D2F1BBB21DC}" srcOrd="0" destOrd="0" presId="urn:microsoft.com/office/officeart/2018/5/layout/IconLeafLabelList"/>
    <dgm:cxn modelId="{FD4EEA72-4EE7-46DA-8B92-3759DF53E57B}" type="presOf" srcId="{C06FF0F3-82CB-4322-B3C3-015C618305D8}" destId="{69FC8C3D-4D02-40D8-8106-FAE845C2D285}" srcOrd="0" destOrd="0" presId="urn:microsoft.com/office/officeart/2018/5/layout/IconLeafLabelList"/>
    <dgm:cxn modelId="{FC8884C7-F053-4D71-BE2D-D91760B8ECA0}" type="presParOf" srcId="{69FC8C3D-4D02-40D8-8106-FAE845C2D285}" destId="{985EE27E-BFBB-4D8F-B1C0-2984AC2372D5}" srcOrd="0" destOrd="0" presId="urn:microsoft.com/office/officeart/2018/5/layout/IconLeafLabelList"/>
    <dgm:cxn modelId="{30AFC501-082A-444D-AE9F-9E62463074DA}" type="presParOf" srcId="{985EE27E-BFBB-4D8F-B1C0-2984AC2372D5}" destId="{B94CD887-34C4-4889-A820-B8FD713E1BD9}" srcOrd="0" destOrd="0" presId="urn:microsoft.com/office/officeart/2018/5/layout/IconLeafLabelList"/>
    <dgm:cxn modelId="{9697A57D-61D3-47D8-898D-C930CAA02E2C}" type="presParOf" srcId="{985EE27E-BFBB-4D8F-B1C0-2984AC2372D5}" destId="{E5495336-8251-4A65-ACC3-A7F4D25C4662}" srcOrd="1" destOrd="0" presId="urn:microsoft.com/office/officeart/2018/5/layout/IconLeafLabelList"/>
    <dgm:cxn modelId="{224AC25E-F1E2-49C2-8FA6-53D4FC24D896}" type="presParOf" srcId="{985EE27E-BFBB-4D8F-B1C0-2984AC2372D5}" destId="{9D23F317-DA95-4265-B66A-F47E723AD9F4}" srcOrd="2" destOrd="0" presId="urn:microsoft.com/office/officeart/2018/5/layout/IconLeafLabelList"/>
    <dgm:cxn modelId="{07E1C658-4546-48B7-9986-2263C6754F9D}" type="presParOf" srcId="{985EE27E-BFBB-4D8F-B1C0-2984AC2372D5}" destId="{2FE73E1E-4AD9-400D-8C7B-B219D41A69E9}" srcOrd="3" destOrd="0" presId="urn:microsoft.com/office/officeart/2018/5/layout/IconLeafLabelList"/>
    <dgm:cxn modelId="{30ACD0DB-575D-4666-B7BD-2FA16B5E476D}" type="presParOf" srcId="{69FC8C3D-4D02-40D8-8106-FAE845C2D285}" destId="{6526DF2E-BBAE-4691-B330-3FD0E427604B}" srcOrd="1" destOrd="0" presId="urn:microsoft.com/office/officeart/2018/5/layout/IconLeafLabelList"/>
    <dgm:cxn modelId="{16EABA7F-062E-4C6A-9BEA-A44CD540983D}" type="presParOf" srcId="{69FC8C3D-4D02-40D8-8106-FAE845C2D285}" destId="{F31F6771-C163-41BF-9625-3E7F8F4E6729}" srcOrd="2" destOrd="0" presId="urn:microsoft.com/office/officeart/2018/5/layout/IconLeafLabelList"/>
    <dgm:cxn modelId="{FE8A0FBB-98F7-4269-9BFF-66BAE3965F4F}" type="presParOf" srcId="{F31F6771-C163-41BF-9625-3E7F8F4E6729}" destId="{69AA2FEA-BEBC-4E8E-BC2A-01718C67B438}" srcOrd="0" destOrd="0" presId="urn:microsoft.com/office/officeart/2018/5/layout/IconLeafLabelList"/>
    <dgm:cxn modelId="{AB0E39D9-5446-457A-A8C4-9CFAFCB27FED}" type="presParOf" srcId="{F31F6771-C163-41BF-9625-3E7F8F4E6729}" destId="{A7D51049-2AD7-4B01-96D7-6FE6309ECEA5}" srcOrd="1" destOrd="0" presId="urn:microsoft.com/office/officeart/2018/5/layout/IconLeafLabelList"/>
    <dgm:cxn modelId="{29B7BDEB-1A3F-4D9F-B2F4-934614B7F435}" type="presParOf" srcId="{F31F6771-C163-41BF-9625-3E7F8F4E6729}" destId="{583A69DD-5FC1-4B8C-BEA8-3A4B36F79833}" srcOrd="2" destOrd="0" presId="urn:microsoft.com/office/officeart/2018/5/layout/IconLeafLabelList"/>
    <dgm:cxn modelId="{C27BBBC4-CD87-4542-B4E4-526577B3FE6C}" type="presParOf" srcId="{F31F6771-C163-41BF-9625-3E7F8F4E6729}" destId="{70864128-5FD7-4144-B34A-A346056C5D07}" srcOrd="3" destOrd="0" presId="urn:microsoft.com/office/officeart/2018/5/layout/IconLeafLabelList"/>
    <dgm:cxn modelId="{C9BD9E8E-26D5-483A-8D53-B640042E8F10}" type="presParOf" srcId="{69FC8C3D-4D02-40D8-8106-FAE845C2D285}" destId="{4CAB475C-CC87-4F65-8883-FAC8D4DB55EA}" srcOrd="3" destOrd="0" presId="urn:microsoft.com/office/officeart/2018/5/layout/IconLeafLabelList"/>
    <dgm:cxn modelId="{CA356F0D-7894-4D63-B637-AF17083E00F6}" type="presParOf" srcId="{69FC8C3D-4D02-40D8-8106-FAE845C2D285}" destId="{79DC4F1A-6DC8-4E52-9FF8-DC4C7F2BCB45}" srcOrd="4" destOrd="0" presId="urn:microsoft.com/office/officeart/2018/5/layout/IconLeafLabelList"/>
    <dgm:cxn modelId="{536551D9-4DDE-42B4-A08D-312E91CDCB22}" type="presParOf" srcId="{79DC4F1A-6DC8-4E52-9FF8-DC4C7F2BCB45}" destId="{69D266B8-C2D6-457C-AA51-1889A889025F}" srcOrd="0" destOrd="0" presId="urn:microsoft.com/office/officeart/2018/5/layout/IconLeafLabelList"/>
    <dgm:cxn modelId="{3303481C-8C4E-454B-B810-F3B072D96717}" type="presParOf" srcId="{79DC4F1A-6DC8-4E52-9FF8-DC4C7F2BCB45}" destId="{5EE456FD-782C-4D20-820E-B82A65A8C1AC}" srcOrd="1" destOrd="0" presId="urn:microsoft.com/office/officeart/2018/5/layout/IconLeafLabelList"/>
    <dgm:cxn modelId="{5BC4EE9C-4D25-412E-B00B-20E53EBE33FF}" type="presParOf" srcId="{79DC4F1A-6DC8-4E52-9FF8-DC4C7F2BCB45}" destId="{4BE5E570-C087-46B5-8C4B-29ECB08400FC}" srcOrd="2" destOrd="0" presId="urn:microsoft.com/office/officeart/2018/5/layout/IconLeafLabelList"/>
    <dgm:cxn modelId="{FE8A904C-F252-4F0D-B9D3-6C15BFAA0DD2}" type="presParOf" srcId="{79DC4F1A-6DC8-4E52-9FF8-DC4C7F2BCB45}" destId="{9317E5A7-4433-4FBE-BCE6-9BE05A960815}" srcOrd="3" destOrd="0" presId="urn:microsoft.com/office/officeart/2018/5/layout/IconLeafLabelList"/>
    <dgm:cxn modelId="{86B04185-FD9C-4374-8DC7-295B221C5EC4}" type="presParOf" srcId="{69FC8C3D-4D02-40D8-8106-FAE845C2D285}" destId="{0AFD7F5C-CC7A-4CEB-A92E-CE87DB7E7CAA}" srcOrd="5" destOrd="0" presId="urn:microsoft.com/office/officeart/2018/5/layout/IconLeafLabelList"/>
    <dgm:cxn modelId="{1C913A5C-D3F0-450B-B474-3EB461889B0E}" type="presParOf" srcId="{69FC8C3D-4D02-40D8-8106-FAE845C2D285}" destId="{9EF23630-5D43-458D-B76B-8F044C51E82D}" srcOrd="6" destOrd="0" presId="urn:microsoft.com/office/officeart/2018/5/layout/IconLeafLabelList"/>
    <dgm:cxn modelId="{09B8BFDD-0C23-49B8-BD90-CB2325FBBAED}" type="presParOf" srcId="{9EF23630-5D43-458D-B76B-8F044C51E82D}" destId="{A869E224-802E-4566-806D-84A46B564A99}" srcOrd="0" destOrd="0" presId="urn:microsoft.com/office/officeart/2018/5/layout/IconLeafLabelList"/>
    <dgm:cxn modelId="{7CD66E53-3CB6-410C-84DF-385C1CC91E44}" type="presParOf" srcId="{9EF23630-5D43-458D-B76B-8F044C51E82D}" destId="{D63F6FAF-C82B-42BF-88E7-C24CFD262556}" srcOrd="1" destOrd="0" presId="urn:microsoft.com/office/officeart/2018/5/layout/IconLeafLabelList"/>
    <dgm:cxn modelId="{2DE1A130-224D-4CEC-89C0-E9F942365211}" type="presParOf" srcId="{9EF23630-5D43-458D-B76B-8F044C51E82D}" destId="{BF73AF68-5D81-4542-BFEF-502FEFC7E535}" srcOrd="2" destOrd="0" presId="urn:microsoft.com/office/officeart/2018/5/layout/IconLeafLabelList"/>
    <dgm:cxn modelId="{9D19F7A1-A72D-4E9C-8E31-32A91AF219E2}" type="presParOf" srcId="{9EF23630-5D43-458D-B76B-8F044C51E82D}" destId="{628EA6F4-9113-4A04-A32E-4D2F1BBB21DC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06FF0F3-82CB-4322-B3C3-015C618305D8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1A4E115C-FB37-4019-A784-B88AAF4DEF41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600" dirty="0"/>
            <a:t>Blender</a:t>
          </a:r>
        </a:p>
      </dgm:t>
    </dgm:pt>
    <dgm:pt modelId="{1EA68977-DAAE-4371-9953-FF813CF2109F}" type="parTrans" cxnId="{446D88B9-3DED-4E6C-AD1C-6FF1D8FC6DC3}">
      <dgm:prSet/>
      <dgm:spPr/>
      <dgm:t>
        <a:bodyPr/>
        <a:lstStyle/>
        <a:p>
          <a:endParaRPr lang="en-US"/>
        </a:p>
      </dgm:t>
    </dgm:pt>
    <dgm:pt modelId="{BF5636BF-ED1F-46D2-94C6-681CCC09C79D}" type="sibTrans" cxnId="{446D88B9-3DED-4E6C-AD1C-6FF1D8FC6DC3}">
      <dgm:prSet/>
      <dgm:spPr/>
      <dgm:t>
        <a:bodyPr/>
        <a:lstStyle/>
        <a:p>
          <a:endParaRPr lang="en-US"/>
        </a:p>
      </dgm:t>
    </dgm:pt>
    <dgm:pt modelId="{D698AEEE-3039-4D6C-B9AF-C0780F8B0C25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600" dirty="0"/>
            <a:t>Android Studio</a:t>
          </a:r>
        </a:p>
      </dgm:t>
    </dgm:pt>
    <dgm:pt modelId="{97E3FC40-7F79-4D44-A374-E083985C3813}" type="parTrans" cxnId="{ACF98361-4355-4AD2-B1B9-63E643486F54}">
      <dgm:prSet/>
      <dgm:spPr/>
      <dgm:t>
        <a:bodyPr/>
        <a:lstStyle/>
        <a:p>
          <a:endParaRPr lang="en-US"/>
        </a:p>
      </dgm:t>
    </dgm:pt>
    <dgm:pt modelId="{6A6B1517-9AB7-4207-AFF9-D8C4A93B362A}" type="sibTrans" cxnId="{ACF98361-4355-4AD2-B1B9-63E643486F54}">
      <dgm:prSet/>
      <dgm:spPr/>
      <dgm:t>
        <a:bodyPr/>
        <a:lstStyle/>
        <a:p>
          <a:endParaRPr lang="en-US"/>
        </a:p>
      </dgm:t>
    </dgm:pt>
    <dgm:pt modelId="{3DE851A9-8CDC-40B1-8594-D9D533DBC4BE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600" dirty="0"/>
            <a:t>Flutter</a:t>
          </a:r>
        </a:p>
      </dgm:t>
    </dgm:pt>
    <dgm:pt modelId="{4D58D49D-A345-4A1E-87F7-9A2F7A6B2762}" type="parTrans" cxnId="{A8FDE403-F1F1-492D-B994-56C2535DBC89}">
      <dgm:prSet/>
      <dgm:spPr/>
      <dgm:t>
        <a:bodyPr/>
        <a:lstStyle/>
        <a:p>
          <a:endParaRPr lang="en-US"/>
        </a:p>
      </dgm:t>
    </dgm:pt>
    <dgm:pt modelId="{8951317E-71B9-4879-BF03-A717E238AD77}" type="sibTrans" cxnId="{A8FDE403-F1F1-492D-B994-56C2535DBC89}">
      <dgm:prSet/>
      <dgm:spPr/>
      <dgm:t>
        <a:bodyPr/>
        <a:lstStyle/>
        <a:p>
          <a:endParaRPr lang="en-US"/>
        </a:p>
      </dgm:t>
    </dgm:pt>
    <dgm:pt modelId="{9574F776-E7C3-4490-B341-0720368611AC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600" dirty="0"/>
            <a:t>UNITY</a:t>
          </a:r>
        </a:p>
      </dgm:t>
    </dgm:pt>
    <dgm:pt modelId="{FF5894BC-CFB4-46FC-AA5D-5D554CCFA033}" type="parTrans" cxnId="{98BAC609-FB85-4376-AC86-815D602CBDFE}">
      <dgm:prSet/>
      <dgm:spPr/>
      <dgm:t>
        <a:bodyPr/>
        <a:lstStyle/>
        <a:p>
          <a:endParaRPr lang="en-US"/>
        </a:p>
      </dgm:t>
    </dgm:pt>
    <dgm:pt modelId="{D23253BA-8486-4AE9-8319-128139D3335A}" type="sibTrans" cxnId="{98BAC609-FB85-4376-AC86-815D602CBDFE}">
      <dgm:prSet/>
      <dgm:spPr/>
      <dgm:t>
        <a:bodyPr/>
        <a:lstStyle/>
        <a:p>
          <a:endParaRPr lang="en-US"/>
        </a:p>
      </dgm:t>
    </dgm:pt>
    <dgm:pt modelId="{69FC8C3D-4D02-40D8-8106-FAE845C2D285}" type="pres">
      <dgm:prSet presAssocID="{C06FF0F3-82CB-4322-B3C3-015C618305D8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85EE27E-BFBB-4D8F-B1C0-2984AC2372D5}" type="pres">
      <dgm:prSet presAssocID="{1A4E115C-FB37-4019-A784-B88AAF4DEF41}" presName="compNode" presStyleCnt="0"/>
      <dgm:spPr/>
    </dgm:pt>
    <dgm:pt modelId="{B94CD887-34C4-4889-A820-B8FD713E1BD9}" type="pres">
      <dgm:prSet presAssocID="{1A4E115C-FB37-4019-A784-B88AAF4DEF41}" presName="iconBgRect" presStyleLbl="bgShp" presStyleIdx="0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E5495336-8251-4A65-ACC3-A7F4D25C4662}" type="pres">
      <dgm:prSet presAssocID="{1A4E115C-FB37-4019-A784-B88AAF4DEF41}" presName="iconRect" presStyleLbl="nod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9D23F317-DA95-4265-B66A-F47E723AD9F4}" type="pres">
      <dgm:prSet presAssocID="{1A4E115C-FB37-4019-A784-B88AAF4DEF41}" presName="spaceRect" presStyleCnt="0"/>
      <dgm:spPr/>
    </dgm:pt>
    <dgm:pt modelId="{2FE73E1E-4AD9-400D-8C7B-B219D41A69E9}" type="pres">
      <dgm:prSet presAssocID="{1A4E115C-FB37-4019-A784-B88AAF4DEF41}" presName="textRect" presStyleLbl="revTx" presStyleIdx="0" presStyleCnt="4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6526DF2E-BBAE-4691-B330-3FD0E427604B}" type="pres">
      <dgm:prSet presAssocID="{BF5636BF-ED1F-46D2-94C6-681CCC09C79D}" presName="sibTrans" presStyleCnt="0"/>
      <dgm:spPr/>
    </dgm:pt>
    <dgm:pt modelId="{F31F6771-C163-41BF-9625-3E7F8F4E6729}" type="pres">
      <dgm:prSet presAssocID="{D698AEEE-3039-4D6C-B9AF-C0780F8B0C25}" presName="compNode" presStyleCnt="0"/>
      <dgm:spPr/>
    </dgm:pt>
    <dgm:pt modelId="{69AA2FEA-BEBC-4E8E-BC2A-01718C67B438}" type="pres">
      <dgm:prSet presAssocID="{D698AEEE-3039-4D6C-B9AF-C0780F8B0C25}" presName="iconBgRect" presStyleLbl="bgShp" presStyleIdx="1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A7D51049-2AD7-4B01-96D7-6FE6309ECEA5}" type="pres">
      <dgm:prSet presAssocID="{D698AEEE-3039-4D6C-B9AF-C0780F8B0C25}" presName="iconRect" presStyleLbl="node1" presStyleIdx="1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mart Phone"/>
        </a:ext>
      </dgm:extLst>
    </dgm:pt>
    <dgm:pt modelId="{583A69DD-5FC1-4B8C-BEA8-3A4B36F79833}" type="pres">
      <dgm:prSet presAssocID="{D698AEEE-3039-4D6C-B9AF-C0780F8B0C25}" presName="spaceRect" presStyleCnt="0"/>
      <dgm:spPr/>
    </dgm:pt>
    <dgm:pt modelId="{70864128-5FD7-4144-B34A-A346056C5D07}" type="pres">
      <dgm:prSet presAssocID="{D698AEEE-3039-4D6C-B9AF-C0780F8B0C25}" presName="textRect" presStyleLbl="revTx" presStyleIdx="1" presStyleCnt="4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4CAB475C-CC87-4F65-8883-FAC8D4DB55EA}" type="pres">
      <dgm:prSet presAssocID="{6A6B1517-9AB7-4207-AFF9-D8C4A93B362A}" presName="sibTrans" presStyleCnt="0"/>
      <dgm:spPr/>
    </dgm:pt>
    <dgm:pt modelId="{79DC4F1A-6DC8-4E52-9FF8-DC4C7F2BCB45}" type="pres">
      <dgm:prSet presAssocID="{3DE851A9-8CDC-40B1-8594-D9D533DBC4BE}" presName="compNode" presStyleCnt="0"/>
      <dgm:spPr/>
    </dgm:pt>
    <dgm:pt modelId="{69D266B8-C2D6-457C-AA51-1889A889025F}" type="pres">
      <dgm:prSet presAssocID="{3DE851A9-8CDC-40B1-8594-D9D533DBC4BE}" presName="iconBgRect" presStyleLbl="bgShp" presStyleIdx="2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5EE456FD-782C-4D20-820E-B82A65A8C1AC}" type="pres">
      <dgm:prSet presAssocID="{3DE851A9-8CDC-40B1-8594-D9D533DBC4BE}" presName="iconRect" presStyleLbl="node1" presStyleIdx="2" presStyleCnt="4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ummingBird"/>
        </a:ext>
      </dgm:extLst>
    </dgm:pt>
    <dgm:pt modelId="{4BE5E570-C087-46B5-8C4B-29ECB08400FC}" type="pres">
      <dgm:prSet presAssocID="{3DE851A9-8CDC-40B1-8594-D9D533DBC4BE}" presName="spaceRect" presStyleCnt="0"/>
      <dgm:spPr/>
    </dgm:pt>
    <dgm:pt modelId="{9317E5A7-4433-4FBE-BCE6-9BE05A960815}" type="pres">
      <dgm:prSet presAssocID="{3DE851A9-8CDC-40B1-8594-D9D533DBC4BE}" presName="textRect" presStyleLbl="revTx" presStyleIdx="2" presStyleCnt="4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0AFD7F5C-CC7A-4CEB-A92E-CE87DB7E7CAA}" type="pres">
      <dgm:prSet presAssocID="{8951317E-71B9-4879-BF03-A717E238AD77}" presName="sibTrans" presStyleCnt="0"/>
      <dgm:spPr/>
    </dgm:pt>
    <dgm:pt modelId="{9EF23630-5D43-458D-B76B-8F044C51E82D}" type="pres">
      <dgm:prSet presAssocID="{9574F776-E7C3-4490-B341-0720368611AC}" presName="compNode" presStyleCnt="0"/>
      <dgm:spPr/>
    </dgm:pt>
    <dgm:pt modelId="{A869E224-802E-4566-806D-84A46B564A99}" type="pres">
      <dgm:prSet presAssocID="{9574F776-E7C3-4490-B341-0720368611AC}" presName="iconBgRect" presStyleLbl="bgShp" presStyleIdx="3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D63F6FAF-C82B-42BF-88E7-C24CFD262556}" type="pres">
      <dgm:prSet presAssocID="{9574F776-E7C3-4490-B341-0720368611AC}" presName="iconRect" presStyleLbl="node1" presStyleIdx="3" presStyleCnt="4"/>
      <dgm:spPr>
        <a:blipFill>
          <a:blip xmlns:r="http://schemas.openxmlformats.org/officeDocument/2006/relationships"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ube with solid fill"/>
        </a:ext>
      </dgm:extLst>
    </dgm:pt>
    <dgm:pt modelId="{BF73AF68-5D81-4542-BFEF-502FEFC7E535}" type="pres">
      <dgm:prSet presAssocID="{9574F776-E7C3-4490-B341-0720368611AC}" presName="spaceRect" presStyleCnt="0"/>
      <dgm:spPr/>
    </dgm:pt>
    <dgm:pt modelId="{628EA6F4-9113-4A04-A32E-4D2F1BBB21DC}" type="pres">
      <dgm:prSet presAssocID="{9574F776-E7C3-4490-B341-0720368611AC}" presName="textRect" presStyleLbl="revTx" presStyleIdx="3" presStyleCnt="4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9AC0D0A-8569-42CE-A737-CC0E080041C4}" type="presOf" srcId="{D698AEEE-3039-4D6C-B9AF-C0780F8B0C25}" destId="{70864128-5FD7-4144-B34A-A346056C5D07}" srcOrd="0" destOrd="0" presId="urn:microsoft.com/office/officeart/2018/5/layout/IconLeafLabelList"/>
    <dgm:cxn modelId="{98BAC609-FB85-4376-AC86-815D602CBDFE}" srcId="{C06FF0F3-82CB-4322-B3C3-015C618305D8}" destId="{9574F776-E7C3-4490-B341-0720368611AC}" srcOrd="3" destOrd="0" parTransId="{FF5894BC-CFB4-46FC-AA5D-5D554CCFA033}" sibTransId="{D23253BA-8486-4AE9-8319-128139D3335A}"/>
    <dgm:cxn modelId="{1F61ACCE-0709-404D-AE04-697D253F310B}" type="presOf" srcId="{9574F776-E7C3-4490-B341-0720368611AC}" destId="{628EA6F4-9113-4A04-A32E-4D2F1BBB21DC}" srcOrd="0" destOrd="0" presId="urn:microsoft.com/office/officeart/2018/5/layout/IconLeafLabelList"/>
    <dgm:cxn modelId="{3D72F53E-6B3C-4ADE-AB86-EEB10472A599}" type="presOf" srcId="{1A4E115C-FB37-4019-A784-B88AAF4DEF41}" destId="{2FE73E1E-4AD9-400D-8C7B-B219D41A69E9}" srcOrd="0" destOrd="0" presId="urn:microsoft.com/office/officeart/2018/5/layout/IconLeafLabelList"/>
    <dgm:cxn modelId="{ACF98361-4355-4AD2-B1B9-63E643486F54}" srcId="{C06FF0F3-82CB-4322-B3C3-015C618305D8}" destId="{D698AEEE-3039-4D6C-B9AF-C0780F8B0C25}" srcOrd="1" destOrd="0" parTransId="{97E3FC40-7F79-4D44-A374-E083985C3813}" sibTransId="{6A6B1517-9AB7-4207-AFF9-D8C4A93B362A}"/>
    <dgm:cxn modelId="{446D88B9-3DED-4E6C-AD1C-6FF1D8FC6DC3}" srcId="{C06FF0F3-82CB-4322-B3C3-015C618305D8}" destId="{1A4E115C-FB37-4019-A784-B88AAF4DEF41}" srcOrd="0" destOrd="0" parTransId="{1EA68977-DAAE-4371-9953-FF813CF2109F}" sibTransId="{BF5636BF-ED1F-46D2-94C6-681CCC09C79D}"/>
    <dgm:cxn modelId="{A8FDE403-F1F1-492D-B994-56C2535DBC89}" srcId="{C06FF0F3-82CB-4322-B3C3-015C618305D8}" destId="{3DE851A9-8CDC-40B1-8594-D9D533DBC4BE}" srcOrd="2" destOrd="0" parTransId="{4D58D49D-A345-4A1E-87F7-9A2F7A6B2762}" sibTransId="{8951317E-71B9-4879-BF03-A717E238AD77}"/>
    <dgm:cxn modelId="{5CB5D931-5521-4C94-9BFC-5F2EFB30DCAE}" type="presOf" srcId="{3DE851A9-8CDC-40B1-8594-D9D533DBC4BE}" destId="{9317E5A7-4433-4FBE-BCE6-9BE05A960815}" srcOrd="0" destOrd="0" presId="urn:microsoft.com/office/officeart/2018/5/layout/IconLeafLabelList"/>
    <dgm:cxn modelId="{CD710DB5-D0F9-4399-9E6E-683C9B811C2E}" type="presOf" srcId="{C06FF0F3-82CB-4322-B3C3-015C618305D8}" destId="{69FC8C3D-4D02-40D8-8106-FAE845C2D285}" srcOrd="0" destOrd="0" presId="urn:microsoft.com/office/officeart/2018/5/layout/IconLeafLabelList"/>
    <dgm:cxn modelId="{CCC751C6-9E7C-4990-BCFB-E176F31963A2}" type="presParOf" srcId="{69FC8C3D-4D02-40D8-8106-FAE845C2D285}" destId="{985EE27E-BFBB-4D8F-B1C0-2984AC2372D5}" srcOrd="0" destOrd="0" presId="urn:microsoft.com/office/officeart/2018/5/layout/IconLeafLabelList"/>
    <dgm:cxn modelId="{BF2368E5-BEC6-4011-8BC8-B44BA5F788E8}" type="presParOf" srcId="{985EE27E-BFBB-4D8F-B1C0-2984AC2372D5}" destId="{B94CD887-34C4-4889-A820-B8FD713E1BD9}" srcOrd="0" destOrd="0" presId="urn:microsoft.com/office/officeart/2018/5/layout/IconLeafLabelList"/>
    <dgm:cxn modelId="{56368B72-3225-49E9-9755-9601B78C9E5E}" type="presParOf" srcId="{985EE27E-BFBB-4D8F-B1C0-2984AC2372D5}" destId="{E5495336-8251-4A65-ACC3-A7F4D25C4662}" srcOrd="1" destOrd="0" presId="urn:microsoft.com/office/officeart/2018/5/layout/IconLeafLabelList"/>
    <dgm:cxn modelId="{6B88677C-886F-46EC-9ECA-E1E1E2399911}" type="presParOf" srcId="{985EE27E-BFBB-4D8F-B1C0-2984AC2372D5}" destId="{9D23F317-DA95-4265-B66A-F47E723AD9F4}" srcOrd="2" destOrd="0" presId="urn:microsoft.com/office/officeart/2018/5/layout/IconLeafLabelList"/>
    <dgm:cxn modelId="{5D449E44-A364-48F5-989A-FA3B13967215}" type="presParOf" srcId="{985EE27E-BFBB-4D8F-B1C0-2984AC2372D5}" destId="{2FE73E1E-4AD9-400D-8C7B-B219D41A69E9}" srcOrd="3" destOrd="0" presId="urn:microsoft.com/office/officeart/2018/5/layout/IconLeafLabelList"/>
    <dgm:cxn modelId="{B5F13877-B2E8-4672-A743-E4B2519F1A13}" type="presParOf" srcId="{69FC8C3D-4D02-40D8-8106-FAE845C2D285}" destId="{6526DF2E-BBAE-4691-B330-3FD0E427604B}" srcOrd="1" destOrd="0" presId="urn:microsoft.com/office/officeart/2018/5/layout/IconLeafLabelList"/>
    <dgm:cxn modelId="{2118FFDA-0C76-4D7C-96C7-4E063CA1B7AA}" type="presParOf" srcId="{69FC8C3D-4D02-40D8-8106-FAE845C2D285}" destId="{F31F6771-C163-41BF-9625-3E7F8F4E6729}" srcOrd="2" destOrd="0" presId="urn:microsoft.com/office/officeart/2018/5/layout/IconLeafLabelList"/>
    <dgm:cxn modelId="{24F23228-B43F-4C16-9AA1-50FEC0DCE8CB}" type="presParOf" srcId="{F31F6771-C163-41BF-9625-3E7F8F4E6729}" destId="{69AA2FEA-BEBC-4E8E-BC2A-01718C67B438}" srcOrd="0" destOrd="0" presId="urn:microsoft.com/office/officeart/2018/5/layout/IconLeafLabelList"/>
    <dgm:cxn modelId="{791BA7EC-D47E-4B2C-B21D-0B8E08F8CCCA}" type="presParOf" srcId="{F31F6771-C163-41BF-9625-3E7F8F4E6729}" destId="{A7D51049-2AD7-4B01-96D7-6FE6309ECEA5}" srcOrd="1" destOrd="0" presId="urn:microsoft.com/office/officeart/2018/5/layout/IconLeafLabelList"/>
    <dgm:cxn modelId="{2CDBDE47-20EB-4AD2-8163-D4733B55E0A2}" type="presParOf" srcId="{F31F6771-C163-41BF-9625-3E7F8F4E6729}" destId="{583A69DD-5FC1-4B8C-BEA8-3A4B36F79833}" srcOrd="2" destOrd="0" presId="urn:microsoft.com/office/officeart/2018/5/layout/IconLeafLabelList"/>
    <dgm:cxn modelId="{49C35208-51D9-43E4-8CA2-FF3611069650}" type="presParOf" srcId="{F31F6771-C163-41BF-9625-3E7F8F4E6729}" destId="{70864128-5FD7-4144-B34A-A346056C5D07}" srcOrd="3" destOrd="0" presId="urn:microsoft.com/office/officeart/2018/5/layout/IconLeafLabelList"/>
    <dgm:cxn modelId="{4389989E-6A2E-4F14-89B1-54CBE0C173E9}" type="presParOf" srcId="{69FC8C3D-4D02-40D8-8106-FAE845C2D285}" destId="{4CAB475C-CC87-4F65-8883-FAC8D4DB55EA}" srcOrd="3" destOrd="0" presId="urn:microsoft.com/office/officeart/2018/5/layout/IconLeafLabelList"/>
    <dgm:cxn modelId="{7F1AED47-0BF7-4D37-A22B-3E76A9F7D10E}" type="presParOf" srcId="{69FC8C3D-4D02-40D8-8106-FAE845C2D285}" destId="{79DC4F1A-6DC8-4E52-9FF8-DC4C7F2BCB45}" srcOrd="4" destOrd="0" presId="urn:microsoft.com/office/officeart/2018/5/layout/IconLeafLabelList"/>
    <dgm:cxn modelId="{D0E76BD5-67A2-422F-A5E2-01A4FFCF85FA}" type="presParOf" srcId="{79DC4F1A-6DC8-4E52-9FF8-DC4C7F2BCB45}" destId="{69D266B8-C2D6-457C-AA51-1889A889025F}" srcOrd="0" destOrd="0" presId="urn:microsoft.com/office/officeart/2018/5/layout/IconLeafLabelList"/>
    <dgm:cxn modelId="{8E086862-C068-49DB-878E-A7951344178A}" type="presParOf" srcId="{79DC4F1A-6DC8-4E52-9FF8-DC4C7F2BCB45}" destId="{5EE456FD-782C-4D20-820E-B82A65A8C1AC}" srcOrd="1" destOrd="0" presId="urn:microsoft.com/office/officeart/2018/5/layout/IconLeafLabelList"/>
    <dgm:cxn modelId="{50FBB742-0D2F-4F7C-BCBA-51F253FD0B81}" type="presParOf" srcId="{79DC4F1A-6DC8-4E52-9FF8-DC4C7F2BCB45}" destId="{4BE5E570-C087-46B5-8C4B-29ECB08400FC}" srcOrd="2" destOrd="0" presId="urn:microsoft.com/office/officeart/2018/5/layout/IconLeafLabelList"/>
    <dgm:cxn modelId="{227448C5-5145-4773-AA4F-86667AABC9C2}" type="presParOf" srcId="{79DC4F1A-6DC8-4E52-9FF8-DC4C7F2BCB45}" destId="{9317E5A7-4433-4FBE-BCE6-9BE05A960815}" srcOrd="3" destOrd="0" presId="urn:microsoft.com/office/officeart/2018/5/layout/IconLeafLabelList"/>
    <dgm:cxn modelId="{5EBB2271-DD16-4936-BEED-CBC0E6980161}" type="presParOf" srcId="{69FC8C3D-4D02-40D8-8106-FAE845C2D285}" destId="{0AFD7F5C-CC7A-4CEB-A92E-CE87DB7E7CAA}" srcOrd="5" destOrd="0" presId="urn:microsoft.com/office/officeart/2018/5/layout/IconLeafLabelList"/>
    <dgm:cxn modelId="{B78A6C84-C280-4ECD-AC21-B8152A344E1B}" type="presParOf" srcId="{69FC8C3D-4D02-40D8-8106-FAE845C2D285}" destId="{9EF23630-5D43-458D-B76B-8F044C51E82D}" srcOrd="6" destOrd="0" presId="urn:microsoft.com/office/officeart/2018/5/layout/IconLeafLabelList"/>
    <dgm:cxn modelId="{BFA394E4-8E33-43F2-8BCE-609D5A65DED6}" type="presParOf" srcId="{9EF23630-5D43-458D-B76B-8F044C51E82D}" destId="{A869E224-802E-4566-806D-84A46B564A99}" srcOrd="0" destOrd="0" presId="urn:microsoft.com/office/officeart/2018/5/layout/IconLeafLabelList"/>
    <dgm:cxn modelId="{469E7600-5E36-49DB-8086-E11364E51ADA}" type="presParOf" srcId="{9EF23630-5D43-458D-B76B-8F044C51E82D}" destId="{D63F6FAF-C82B-42BF-88E7-C24CFD262556}" srcOrd="1" destOrd="0" presId="urn:microsoft.com/office/officeart/2018/5/layout/IconLeafLabelList"/>
    <dgm:cxn modelId="{7765567C-C488-4CFC-B2AE-F2E94F1F0999}" type="presParOf" srcId="{9EF23630-5D43-458D-B76B-8F044C51E82D}" destId="{BF73AF68-5D81-4542-BFEF-502FEFC7E535}" srcOrd="2" destOrd="0" presId="urn:microsoft.com/office/officeart/2018/5/layout/IconLeafLabelList"/>
    <dgm:cxn modelId="{7031C5E9-CDD3-49AC-8C31-20794700CFC2}" type="presParOf" srcId="{9EF23630-5D43-458D-B76B-8F044C51E82D}" destId="{628EA6F4-9113-4A04-A32E-4D2F1BBB21DC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06FF0F3-82CB-4322-B3C3-015C618305D8}" type="doc">
      <dgm:prSet loTypeId="urn:microsoft.com/office/officeart/2018/5/layout/IconLeafLabelList" loCatId="icon" qsTypeId="urn:microsoft.com/office/officeart/2005/8/quickstyle/simple2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1A4E115C-FB37-4019-A784-B88AAF4DEF41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600" dirty="0"/>
            <a:t>Python Library</a:t>
          </a:r>
        </a:p>
      </dgm:t>
    </dgm:pt>
    <dgm:pt modelId="{1EA68977-DAAE-4371-9953-FF813CF2109F}" type="parTrans" cxnId="{446D88B9-3DED-4E6C-AD1C-6FF1D8FC6DC3}">
      <dgm:prSet/>
      <dgm:spPr/>
      <dgm:t>
        <a:bodyPr/>
        <a:lstStyle/>
        <a:p>
          <a:endParaRPr lang="en-US"/>
        </a:p>
      </dgm:t>
    </dgm:pt>
    <dgm:pt modelId="{BF5636BF-ED1F-46D2-94C6-681CCC09C79D}" type="sibTrans" cxnId="{446D88B9-3DED-4E6C-AD1C-6FF1D8FC6DC3}">
      <dgm:prSet/>
      <dgm:spPr/>
      <dgm:t>
        <a:bodyPr/>
        <a:lstStyle/>
        <a:p>
          <a:endParaRPr lang="en-US"/>
        </a:p>
      </dgm:t>
    </dgm:pt>
    <dgm:pt modelId="{D698AEEE-3039-4D6C-B9AF-C0780F8B0C25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600" dirty="0" err="1"/>
            <a:t>Reactjs</a:t>
          </a:r>
          <a:endParaRPr lang="en-US" sz="1600" dirty="0"/>
        </a:p>
      </dgm:t>
    </dgm:pt>
    <dgm:pt modelId="{97E3FC40-7F79-4D44-A374-E083985C3813}" type="parTrans" cxnId="{ACF98361-4355-4AD2-B1B9-63E643486F54}">
      <dgm:prSet/>
      <dgm:spPr/>
      <dgm:t>
        <a:bodyPr/>
        <a:lstStyle/>
        <a:p>
          <a:endParaRPr lang="en-US"/>
        </a:p>
      </dgm:t>
    </dgm:pt>
    <dgm:pt modelId="{6A6B1517-9AB7-4207-AFF9-D8C4A93B362A}" type="sibTrans" cxnId="{ACF98361-4355-4AD2-B1B9-63E643486F54}">
      <dgm:prSet/>
      <dgm:spPr/>
      <dgm:t>
        <a:bodyPr/>
        <a:lstStyle/>
        <a:p>
          <a:endParaRPr lang="en-US"/>
        </a:p>
      </dgm:t>
    </dgm:pt>
    <dgm:pt modelId="{9574F776-E7C3-4490-B341-0720368611AC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600" dirty="0"/>
            <a:t>MongoDB</a:t>
          </a:r>
        </a:p>
      </dgm:t>
    </dgm:pt>
    <dgm:pt modelId="{FF5894BC-CFB4-46FC-AA5D-5D554CCFA033}" type="parTrans" cxnId="{98BAC609-FB85-4376-AC86-815D602CBDFE}">
      <dgm:prSet/>
      <dgm:spPr/>
      <dgm:t>
        <a:bodyPr/>
        <a:lstStyle/>
        <a:p>
          <a:endParaRPr lang="en-US"/>
        </a:p>
      </dgm:t>
    </dgm:pt>
    <dgm:pt modelId="{D23253BA-8486-4AE9-8319-128139D3335A}" type="sibTrans" cxnId="{98BAC609-FB85-4376-AC86-815D602CBDFE}">
      <dgm:prSet/>
      <dgm:spPr/>
      <dgm:t>
        <a:bodyPr/>
        <a:lstStyle/>
        <a:p>
          <a:endParaRPr lang="en-US"/>
        </a:p>
      </dgm:t>
    </dgm:pt>
    <dgm:pt modelId="{B88EAA55-0B70-49AF-A9C6-F2FBD2EC3EEB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600" dirty="0"/>
            <a:t>Nodejs</a:t>
          </a:r>
        </a:p>
      </dgm:t>
    </dgm:pt>
    <dgm:pt modelId="{33854657-B8FD-49E1-B5F5-5CDB1D17C068}" type="parTrans" cxnId="{B341C26A-C737-4CE9-9A9D-CBB119C68690}">
      <dgm:prSet/>
      <dgm:spPr/>
      <dgm:t>
        <a:bodyPr/>
        <a:lstStyle/>
        <a:p>
          <a:endParaRPr lang="en-US"/>
        </a:p>
      </dgm:t>
    </dgm:pt>
    <dgm:pt modelId="{A3DB9FD8-44B2-4E84-B7C3-26746D7067CF}" type="sibTrans" cxnId="{B341C26A-C737-4CE9-9A9D-CBB119C68690}">
      <dgm:prSet/>
      <dgm:spPr/>
      <dgm:t>
        <a:bodyPr/>
        <a:lstStyle/>
        <a:p>
          <a:endParaRPr lang="en-US"/>
        </a:p>
      </dgm:t>
    </dgm:pt>
    <dgm:pt modelId="{3DE851A9-8CDC-40B1-8594-D9D533DBC4BE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endParaRPr lang="en-US" sz="1600" dirty="0"/>
        </a:p>
      </dgm:t>
    </dgm:pt>
    <dgm:pt modelId="{8951317E-71B9-4879-BF03-A717E238AD77}" type="sibTrans" cxnId="{A8FDE403-F1F1-492D-B994-56C2535DBC89}">
      <dgm:prSet/>
      <dgm:spPr/>
      <dgm:t>
        <a:bodyPr/>
        <a:lstStyle/>
        <a:p>
          <a:endParaRPr lang="en-US"/>
        </a:p>
      </dgm:t>
    </dgm:pt>
    <dgm:pt modelId="{4D58D49D-A345-4A1E-87F7-9A2F7A6B2762}" type="parTrans" cxnId="{A8FDE403-F1F1-492D-B994-56C2535DBC89}">
      <dgm:prSet/>
      <dgm:spPr/>
      <dgm:t>
        <a:bodyPr/>
        <a:lstStyle/>
        <a:p>
          <a:endParaRPr lang="en-US"/>
        </a:p>
      </dgm:t>
    </dgm:pt>
    <dgm:pt modelId="{69FC8C3D-4D02-40D8-8106-FAE845C2D285}" type="pres">
      <dgm:prSet presAssocID="{C06FF0F3-82CB-4322-B3C3-015C618305D8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85EE27E-BFBB-4D8F-B1C0-2984AC2372D5}" type="pres">
      <dgm:prSet presAssocID="{1A4E115C-FB37-4019-A784-B88AAF4DEF41}" presName="compNode" presStyleCnt="0"/>
      <dgm:spPr/>
    </dgm:pt>
    <dgm:pt modelId="{B94CD887-34C4-4889-A820-B8FD713E1BD9}" type="pres">
      <dgm:prSet presAssocID="{1A4E115C-FB37-4019-A784-B88AAF4DEF41}" presName="iconBgRect" presStyleLbl="bgShp" presStyleIdx="0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E5495336-8251-4A65-ACC3-A7F4D25C4662}" type="pres">
      <dgm:prSet presAssocID="{1A4E115C-FB37-4019-A784-B88AAF4DEF41}" presName="iconRect" presStyleLbl="node1" presStyleIdx="0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</dgm:spPr>
    </dgm:pt>
    <dgm:pt modelId="{9D23F317-DA95-4265-B66A-F47E723AD9F4}" type="pres">
      <dgm:prSet presAssocID="{1A4E115C-FB37-4019-A784-B88AAF4DEF41}" presName="spaceRect" presStyleCnt="0"/>
      <dgm:spPr/>
    </dgm:pt>
    <dgm:pt modelId="{2FE73E1E-4AD9-400D-8C7B-B219D41A69E9}" type="pres">
      <dgm:prSet presAssocID="{1A4E115C-FB37-4019-A784-B88AAF4DEF41}" presName="textRect" presStyleLbl="revTx" presStyleIdx="0" presStyleCnt="5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6526DF2E-BBAE-4691-B330-3FD0E427604B}" type="pres">
      <dgm:prSet presAssocID="{BF5636BF-ED1F-46D2-94C6-681CCC09C79D}" presName="sibTrans" presStyleCnt="0"/>
      <dgm:spPr/>
    </dgm:pt>
    <dgm:pt modelId="{F31F6771-C163-41BF-9625-3E7F8F4E6729}" type="pres">
      <dgm:prSet presAssocID="{D698AEEE-3039-4D6C-B9AF-C0780F8B0C25}" presName="compNode" presStyleCnt="0"/>
      <dgm:spPr/>
    </dgm:pt>
    <dgm:pt modelId="{69AA2FEA-BEBC-4E8E-BC2A-01718C67B438}" type="pres">
      <dgm:prSet presAssocID="{D698AEEE-3039-4D6C-B9AF-C0780F8B0C25}" presName="iconBgRect" presStyleLbl="bgShp" presStyleIdx="1" presStyleCnt="5" custScaleX="114758"/>
      <dgm:spPr>
        <a:prstGeom prst="round2DiagRect">
          <a:avLst>
            <a:gd name="adj1" fmla="val 29727"/>
            <a:gd name="adj2" fmla="val 0"/>
          </a:avLst>
        </a:prstGeom>
      </dgm:spPr>
    </dgm:pt>
    <dgm:pt modelId="{A7D51049-2AD7-4B01-96D7-6FE6309ECEA5}" type="pres">
      <dgm:prSet presAssocID="{D698AEEE-3039-4D6C-B9AF-C0780F8B0C25}" presName="iconRect" presStyleLbl="node1" presStyleIdx="1" presStyleCnt="5"/>
      <dgm:spPr>
        <a:noFill/>
      </dgm:spPr>
    </dgm:pt>
    <dgm:pt modelId="{583A69DD-5FC1-4B8C-BEA8-3A4B36F79833}" type="pres">
      <dgm:prSet presAssocID="{D698AEEE-3039-4D6C-B9AF-C0780F8B0C25}" presName="spaceRect" presStyleCnt="0"/>
      <dgm:spPr/>
    </dgm:pt>
    <dgm:pt modelId="{70864128-5FD7-4144-B34A-A346056C5D07}" type="pres">
      <dgm:prSet presAssocID="{D698AEEE-3039-4D6C-B9AF-C0780F8B0C25}" presName="textRect" presStyleLbl="revTx" presStyleIdx="1" presStyleCnt="5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4CAB475C-CC87-4F65-8883-FAC8D4DB55EA}" type="pres">
      <dgm:prSet presAssocID="{6A6B1517-9AB7-4207-AFF9-D8C4A93B362A}" presName="sibTrans" presStyleCnt="0"/>
      <dgm:spPr/>
    </dgm:pt>
    <dgm:pt modelId="{79DC4F1A-6DC8-4E52-9FF8-DC4C7F2BCB45}" type="pres">
      <dgm:prSet presAssocID="{3DE851A9-8CDC-40B1-8594-D9D533DBC4BE}" presName="compNode" presStyleCnt="0"/>
      <dgm:spPr/>
    </dgm:pt>
    <dgm:pt modelId="{69D266B8-C2D6-457C-AA51-1889A889025F}" type="pres">
      <dgm:prSet presAssocID="{3DE851A9-8CDC-40B1-8594-D9D533DBC4BE}" presName="iconBgRect" presStyleLbl="bgShp" presStyleIdx="2" presStyleCnt="5"/>
      <dgm:spPr>
        <a:prstGeom prst="round2DiagRect">
          <a:avLst>
            <a:gd name="adj1" fmla="val 29727"/>
            <a:gd name="adj2" fmla="val 0"/>
          </a:avLst>
        </a:prstGeom>
        <a:noFill/>
      </dgm:spPr>
    </dgm:pt>
    <dgm:pt modelId="{5EE456FD-782C-4D20-820E-B82A65A8C1AC}" type="pres">
      <dgm:prSet presAssocID="{3DE851A9-8CDC-40B1-8594-D9D533DBC4BE}" presName="iconRect" presStyleLbl="node1" presStyleIdx="2" presStyleCnt="5" custScaleX="157150" custScaleY="178375" custLinFactX="-128358" custLinFactNeighborX="-200000" custLinFactNeighborY="-102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 l="-1000" r="-1000"/>
          </a:stretch>
        </a:blipFill>
      </dgm:spPr>
      <dgm:extLst>
        <a:ext uri="{E40237B7-FDA0-4F09-8148-C483321AD2D9}">
          <dgm14:cNvPr xmlns:dgm14="http://schemas.microsoft.com/office/drawing/2010/diagram" id="0" name="" descr="Atom with solid fill"/>
        </a:ext>
      </dgm:extLst>
    </dgm:pt>
    <dgm:pt modelId="{4BE5E570-C087-46B5-8C4B-29ECB08400FC}" type="pres">
      <dgm:prSet presAssocID="{3DE851A9-8CDC-40B1-8594-D9D533DBC4BE}" presName="spaceRect" presStyleCnt="0"/>
      <dgm:spPr/>
    </dgm:pt>
    <dgm:pt modelId="{9317E5A7-4433-4FBE-BCE6-9BE05A960815}" type="pres">
      <dgm:prSet presAssocID="{3DE851A9-8CDC-40B1-8594-D9D533DBC4BE}" presName="textRect" presStyleLbl="revTx" presStyleIdx="2" presStyleCnt="5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0AFD7F5C-CC7A-4CEB-A92E-CE87DB7E7CAA}" type="pres">
      <dgm:prSet presAssocID="{8951317E-71B9-4879-BF03-A717E238AD77}" presName="sibTrans" presStyleCnt="0"/>
      <dgm:spPr/>
    </dgm:pt>
    <dgm:pt modelId="{9EF23630-5D43-458D-B76B-8F044C51E82D}" type="pres">
      <dgm:prSet presAssocID="{9574F776-E7C3-4490-B341-0720368611AC}" presName="compNode" presStyleCnt="0"/>
      <dgm:spPr/>
    </dgm:pt>
    <dgm:pt modelId="{A869E224-802E-4566-806D-84A46B564A99}" type="pres">
      <dgm:prSet presAssocID="{9574F776-E7C3-4490-B341-0720368611AC}" presName="iconBgRect" presStyleLbl="bgShp" presStyleIdx="3" presStyleCnt="5" custLinFactX="-75181" custLinFactNeighborX="-100000" custLinFactNeighborY="-100"/>
      <dgm:spPr>
        <a:prstGeom prst="round2DiagRect">
          <a:avLst>
            <a:gd name="adj1" fmla="val 29727"/>
            <a:gd name="adj2" fmla="val 0"/>
          </a:avLst>
        </a:prstGeom>
      </dgm:spPr>
    </dgm:pt>
    <dgm:pt modelId="{D63F6FAF-C82B-42BF-88E7-C24CFD262556}" type="pres">
      <dgm:prSet presAssocID="{9574F776-E7C3-4490-B341-0720368611AC}" presName="iconRect" presStyleLbl="node1" presStyleIdx="3" presStyleCnt="5" custLinFactX="-105315" custLinFactNeighborX="-200000" custLinFactNeighborY="-6643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able"/>
        </a:ext>
      </dgm:extLst>
    </dgm:pt>
    <dgm:pt modelId="{BF73AF68-5D81-4542-BFEF-502FEFC7E535}" type="pres">
      <dgm:prSet presAssocID="{9574F776-E7C3-4490-B341-0720368611AC}" presName="spaceRect" presStyleCnt="0"/>
      <dgm:spPr/>
    </dgm:pt>
    <dgm:pt modelId="{628EA6F4-9113-4A04-A32E-4D2F1BBB21DC}" type="pres">
      <dgm:prSet presAssocID="{9574F776-E7C3-4490-B341-0720368611AC}" presName="textRect" presStyleLbl="revTx" presStyleIdx="3" presStyleCnt="5" custLinFactX="-6860" custLinFactNeighborX="-100000" custLinFactNeighborY="12939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EC3B50C5-5445-44FD-9CC1-6BB65DFB5A98}" type="pres">
      <dgm:prSet presAssocID="{D23253BA-8486-4AE9-8319-128139D3335A}" presName="sibTrans" presStyleCnt="0"/>
      <dgm:spPr/>
    </dgm:pt>
    <dgm:pt modelId="{29D9365E-6929-44FA-9D1E-E583385AF84D}" type="pres">
      <dgm:prSet presAssocID="{B88EAA55-0B70-49AF-A9C6-F2FBD2EC3EEB}" presName="compNode" presStyleCnt="0"/>
      <dgm:spPr/>
    </dgm:pt>
    <dgm:pt modelId="{6D3B4E9E-C931-4443-88C3-2BBABE668197}" type="pres">
      <dgm:prSet presAssocID="{B88EAA55-0B70-49AF-A9C6-F2FBD2EC3EEB}" presName="iconBgRect" presStyleLbl="bgShp" presStyleIdx="4" presStyleCnt="5" custLinFactX="-72366" custLinFactNeighborX="-100000" custLinFactNeighborY="-3812"/>
      <dgm:spPr>
        <a:prstGeom prst="round2DiagRect">
          <a:avLst>
            <a:gd name="adj1" fmla="val 29727"/>
            <a:gd name="adj2" fmla="val 0"/>
          </a:avLst>
        </a:prstGeom>
      </dgm:spPr>
    </dgm:pt>
    <dgm:pt modelId="{A4B04F61-2C43-456C-8D0A-753AEE7DAAFC}" type="pres">
      <dgm:prSet presAssocID="{B88EAA55-0B70-49AF-A9C6-F2FBD2EC3EEB}" presName="iconRect" presStyleLbl="node1" presStyleIdx="4" presStyleCnt="5" custLinFactX="-100000" custLinFactNeighborX="-197687" custLinFactNeighborY="-6643"/>
      <dgm:spPr>
        <a:blipFill>
          <a:blip xmlns:r="http://schemas.openxmlformats.org/officeDocument/2006/relationships" r:embed="rId7"/>
          <a:srcRect/>
          <a:stretch>
            <a:fillRect/>
          </a:stretch>
        </a:blipFill>
      </dgm:spPr>
    </dgm:pt>
    <dgm:pt modelId="{74EE63FB-D110-4189-B402-CC0D0E874925}" type="pres">
      <dgm:prSet presAssocID="{B88EAA55-0B70-49AF-A9C6-F2FBD2EC3EEB}" presName="spaceRect" presStyleCnt="0"/>
      <dgm:spPr/>
    </dgm:pt>
    <dgm:pt modelId="{D276F353-4650-454C-A150-33CD1D1E7023}" type="pres">
      <dgm:prSet presAssocID="{B88EAA55-0B70-49AF-A9C6-F2FBD2EC3EEB}" presName="textRect" presStyleLbl="revTx" presStyleIdx="4" presStyleCnt="5" custScaleY="58609" custLinFactX="-630" custLinFactNeighborX="-100000" custLinFactNeighborY="-28958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9AC0D0A-8569-42CE-A737-CC0E080041C4}" type="presOf" srcId="{D698AEEE-3039-4D6C-B9AF-C0780F8B0C25}" destId="{70864128-5FD7-4144-B34A-A346056C5D07}" srcOrd="0" destOrd="0" presId="urn:microsoft.com/office/officeart/2018/5/layout/IconLeafLabelList"/>
    <dgm:cxn modelId="{98BAC609-FB85-4376-AC86-815D602CBDFE}" srcId="{C06FF0F3-82CB-4322-B3C3-015C618305D8}" destId="{9574F776-E7C3-4490-B341-0720368611AC}" srcOrd="3" destOrd="0" parTransId="{FF5894BC-CFB4-46FC-AA5D-5D554CCFA033}" sibTransId="{D23253BA-8486-4AE9-8319-128139D3335A}"/>
    <dgm:cxn modelId="{1F61ACCE-0709-404D-AE04-697D253F310B}" type="presOf" srcId="{9574F776-E7C3-4490-B341-0720368611AC}" destId="{628EA6F4-9113-4A04-A32E-4D2F1BBB21DC}" srcOrd="0" destOrd="0" presId="urn:microsoft.com/office/officeart/2018/5/layout/IconLeafLabelList"/>
    <dgm:cxn modelId="{DB704925-5D51-4EA1-8821-C5E039BCD03B}" type="presOf" srcId="{B88EAA55-0B70-49AF-A9C6-F2FBD2EC3EEB}" destId="{D276F353-4650-454C-A150-33CD1D1E7023}" srcOrd="0" destOrd="0" presId="urn:microsoft.com/office/officeart/2018/5/layout/IconLeafLabelList"/>
    <dgm:cxn modelId="{B341C26A-C737-4CE9-9A9D-CBB119C68690}" srcId="{C06FF0F3-82CB-4322-B3C3-015C618305D8}" destId="{B88EAA55-0B70-49AF-A9C6-F2FBD2EC3EEB}" srcOrd="4" destOrd="0" parTransId="{33854657-B8FD-49E1-B5F5-5CDB1D17C068}" sibTransId="{A3DB9FD8-44B2-4E84-B7C3-26746D7067CF}"/>
    <dgm:cxn modelId="{3D72F53E-6B3C-4ADE-AB86-EEB10472A599}" type="presOf" srcId="{1A4E115C-FB37-4019-A784-B88AAF4DEF41}" destId="{2FE73E1E-4AD9-400D-8C7B-B219D41A69E9}" srcOrd="0" destOrd="0" presId="urn:microsoft.com/office/officeart/2018/5/layout/IconLeafLabelList"/>
    <dgm:cxn modelId="{ACF98361-4355-4AD2-B1B9-63E643486F54}" srcId="{C06FF0F3-82CB-4322-B3C3-015C618305D8}" destId="{D698AEEE-3039-4D6C-B9AF-C0780F8B0C25}" srcOrd="1" destOrd="0" parTransId="{97E3FC40-7F79-4D44-A374-E083985C3813}" sibTransId="{6A6B1517-9AB7-4207-AFF9-D8C4A93B362A}"/>
    <dgm:cxn modelId="{446D88B9-3DED-4E6C-AD1C-6FF1D8FC6DC3}" srcId="{C06FF0F3-82CB-4322-B3C3-015C618305D8}" destId="{1A4E115C-FB37-4019-A784-B88AAF4DEF41}" srcOrd="0" destOrd="0" parTransId="{1EA68977-DAAE-4371-9953-FF813CF2109F}" sibTransId="{BF5636BF-ED1F-46D2-94C6-681CCC09C79D}"/>
    <dgm:cxn modelId="{A8FDE403-F1F1-492D-B994-56C2535DBC89}" srcId="{C06FF0F3-82CB-4322-B3C3-015C618305D8}" destId="{3DE851A9-8CDC-40B1-8594-D9D533DBC4BE}" srcOrd="2" destOrd="0" parTransId="{4D58D49D-A345-4A1E-87F7-9A2F7A6B2762}" sibTransId="{8951317E-71B9-4879-BF03-A717E238AD77}"/>
    <dgm:cxn modelId="{5CB5D931-5521-4C94-9BFC-5F2EFB30DCAE}" type="presOf" srcId="{3DE851A9-8CDC-40B1-8594-D9D533DBC4BE}" destId="{9317E5A7-4433-4FBE-BCE6-9BE05A960815}" srcOrd="0" destOrd="0" presId="urn:microsoft.com/office/officeart/2018/5/layout/IconLeafLabelList"/>
    <dgm:cxn modelId="{CD710DB5-D0F9-4399-9E6E-683C9B811C2E}" type="presOf" srcId="{C06FF0F3-82CB-4322-B3C3-015C618305D8}" destId="{69FC8C3D-4D02-40D8-8106-FAE845C2D285}" srcOrd="0" destOrd="0" presId="urn:microsoft.com/office/officeart/2018/5/layout/IconLeafLabelList"/>
    <dgm:cxn modelId="{CCC751C6-9E7C-4990-BCFB-E176F31963A2}" type="presParOf" srcId="{69FC8C3D-4D02-40D8-8106-FAE845C2D285}" destId="{985EE27E-BFBB-4D8F-B1C0-2984AC2372D5}" srcOrd="0" destOrd="0" presId="urn:microsoft.com/office/officeart/2018/5/layout/IconLeafLabelList"/>
    <dgm:cxn modelId="{BF2368E5-BEC6-4011-8BC8-B44BA5F788E8}" type="presParOf" srcId="{985EE27E-BFBB-4D8F-B1C0-2984AC2372D5}" destId="{B94CD887-34C4-4889-A820-B8FD713E1BD9}" srcOrd="0" destOrd="0" presId="urn:microsoft.com/office/officeart/2018/5/layout/IconLeafLabelList"/>
    <dgm:cxn modelId="{56368B72-3225-49E9-9755-9601B78C9E5E}" type="presParOf" srcId="{985EE27E-BFBB-4D8F-B1C0-2984AC2372D5}" destId="{E5495336-8251-4A65-ACC3-A7F4D25C4662}" srcOrd="1" destOrd="0" presId="urn:microsoft.com/office/officeart/2018/5/layout/IconLeafLabelList"/>
    <dgm:cxn modelId="{6B88677C-886F-46EC-9ECA-E1E1E2399911}" type="presParOf" srcId="{985EE27E-BFBB-4D8F-B1C0-2984AC2372D5}" destId="{9D23F317-DA95-4265-B66A-F47E723AD9F4}" srcOrd="2" destOrd="0" presId="urn:microsoft.com/office/officeart/2018/5/layout/IconLeafLabelList"/>
    <dgm:cxn modelId="{5D449E44-A364-48F5-989A-FA3B13967215}" type="presParOf" srcId="{985EE27E-BFBB-4D8F-B1C0-2984AC2372D5}" destId="{2FE73E1E-4AD9-400D-8C7B-B219D41A69E9}" srcOrd="3" destOrd="0" presId="urn:microsoft.com/office/officeart/2018/5/layout/IconLeafLabelList"/>
    <dgm:cxn modelId="{B5F13877-B2E8-4672-A743-E4B2519F1A13}" type="presParOf" srcId="{69FC8C3D-4D02-40D8-8106-FAE845C2D285}" destId="{6526DF2E-BBAE-4691-B330-3FD0E427604B}" srcOrd="1" destOrd="0" presId="urn:microsoft.com/office/officeart/2018/5/layout/IconLeafLabelList"/>
    <dgm:cxn modelId="{2118FFDA-0C76-4D7C-96C7-4E063CA1B7AA}" type="presParOf" srcId="{69FC8C3D-4D02-40D8-8106-FAE845C2D285}" destId="{F31F6771-C163-41BF-9625-3E7F8F4E6729}" srcOrd="2" destOrd="0" presId="urn:microsoft.com/office/officeart/2018/5/layout/IconLeafLabelList"/>
    <dgm:cxn modelId="{24F23228-B43F-4C16-9AA1-50FEC0DCE8CB}" type="presParOf" srcId="{F31F6771-C163-41BF-9625-3E7F8F4E6729}" destId="{69AA2FEA-BEBC-4E8E-BC2A-01718C67B438}" srcOrd="0" destOrd="0" presId="urn:microsoft.com/office/officeart/2018/5/layout/IconLeafLabelList"/>
    <dgm:cxn modelId="{791BA7EC-D47E-4B2C-B21D-0B8E08F8CCCA}" type="presParOf" srcId="{F31F6771-C163-41BF-9625-3E7F8F4E6729}" destId="{A7D51049-2AD7-4B01-96D7-6FE6309ECEA5}" srcOrd="1" destOrd="0" presId="urn:microsoft.com/office/officeart/2018/5/layout/IconLeafLabelList"/>
    <dgm:cxn modelId="{2CDBDE47-20EB-4AD2-8163-D4733B55E0A2}" type="presParOf" srcId="{F31F6771-C163-41BF-9625-3E7F8F4E6729}" destId="{583A69DD-5FC1-4B8C-BEA8-3A4B36F79833}" srcOrd="2" destOrd="0" presId="urn:microsoft.com/office/officeart/2018/5/layout/IconLeafLabelList"/>
    <dgm:cxn modelId="{49C35208-51D9-43E4-8CA2-FF3611069650}" type="presParOf" srcId="{F31F6771-C163-41BF-9625-3E7F8F4E6729}" destId="{70864128-5FD7-4144-B34A-A346056C5D07}" srcOrd="3" destOrd="0" presId="urn:microsoft.com/office/officeart/2018/5/layout/IconLeafLabelList"/>
    <dgm:cxn modelId="{4389989E-6A2E-4F14-89B1-54CBE0C173E9}" type="presParOf" srcId="{69FC8C3D-4D02-40D8-8106-FAE845C2D285}" destId="{4CAB475C-CC87-4F65-8883-FAC8D4DB55EA}" srcOrd="3" destOrd="0" presId="urn:microsoft.com/office/officeart/2018/5/layout/IconLeafLabelList"/>
    <dgm:cxn modelId="{7F1AED47-0BF7-4D37-A22B-3E76A9F7D10E}" type="presParOf" srcId="{69FC8C3D-4D02-40D8-8106-FAE845C2D285}" destId="{79DC4F1A-6DC8-4E52-9FF8-DC4C7F2BCB45}" srcOrd="4" destOrd="0" presId="urn:microsoft.com/office/officeart/2018/5/layout/IconLeafLabelList"/>
    <dgm:cxn modelId="{D0E76BD5-67A2-422F-A5E2-01A4FFCF85FA}" type="presParOf" srcId="{79DC4F1A-6DC8-4E52-9FF8-DC4C7F2BCB45}" destId="{69D266B8-C2D6-457C-AA51-1889A889025F}" srcOrd="0" destOrd="0" presId="urn:microsoft.com/office/officeart/2018/5/layout/IconLeafLabelList"/>
    <dgm:cxn modelId="{8E086862-C068-49DB-878E-A7951344178A}" type="presParOf" srcId="{79DC4F1A-6DC8-4E52-9FF8-DC4C7F2BCB45}" destId="{5EE456FD-782C-4D20-820E-B82A65A8C1AC}" srcOrd="1" destOrd="0" presId="urn:microsoft.com/office/officeart/2018/5/layout/IconLeafLabelList"/>
    <dgm:cxn modelId="{50FBB742-0D2F-4F7C-BCBA-51F253FD0B81}" type="presParOf" srcId="{79DC4F1A-6DC8-4E52-9FF8-DC4C7F2BCB45}" destId="{4BE5E570-C087-46B5-8C4B-29ECB08400FC}" srcOrd="2" destOrd="0" presId="urn:microsoft.com/office/officeart/2018/5/layout/IconLeafLabelList"/>
    <dgm:cxn modelId="{227448C5-5145-4773-AA4F-86667AABC9C2}" type="presParOf" srcId="{79DC4F1A-6DC8-4E52-9FF8-DC4C7F2BCB45}" destId="{9317E5A7-4433-4FBE-BCE6-9BE05A960815}" srcOrd="3" destOrd="0" presId="urn:microsoft.com/office/officeart/2018/5/layout/IconLeafLabelList"/>
    <dgm:cxn modelId="{5EBB2271-DD16-4936-BEED-CBC0E6980161}" type="presParOf" srcId="{69FC8C3D-4D02-40D8-8106-FAE845C2D285}" destId="{0AFD7F5C-CC7A-4CEB-A92E-CE87DB7E7CAA}" srcOrd="5" destOrd="0" presId="urn:microsoft.com/office/officeart/2018/5/layout/IconLeafLabelList"/>
    <dgm:cxn modelId="{B78A6C84-C280-4ECD-AC21-B8152A344E1B}" type="presParOf" srcId="{69FC8C3D-4D02-40D8-8106-FAE845C2D285}" destId="{9EF23630-5D43-458D-B76B-8F044C51E82D}" srcOrd="6" destOrd="0" presId="urn:microsoft.com/office/officeart/2018/5/layout/IconLeafLabelList"/>
    <dgm:cxn modelId="{BFA394E4-8E33-43F2-8BCE-609D5A65DED6}" type="presParOf" srcId="{9EF23630-5D43-458D-B76B-8F044C51E82D}" destId="{A869E224-802E-4566-806D-84A46B564A99}" srcOrd="0" destOrd="0" presId="urn:microsoft.com/office/officeart/2018/5/layout/IconLeafLabelList"/>
    <dgm:cxn modelId="{469E7600-5E36-49DB-8086-E11364E51ADA}" type="presParOf" srcId="{9EF23630-5D43-458D-B76B-8F044C51E82D}" destId="{D63F6FAF-C82B-42BF-88E7-C24CFD262556}" srcOrd="1" destOrd="0" presId="urn:microsoft.com/office/officeart/2018/5/layout/IconLeafLabelList"/>
    <dgm:cxn modelId="{7765567C-C488-4CFC-B2AE-F2E94F1F0999}" type="presParOf" srcId="{9EF23630-5D43-458D-B76B-8F044C51E82D}" destId="{BF73AF68-5D81-4542-BFEF-502FEFC7E535}" srcOrd="2" destOrd="0" presId="urn:microsoft.com/office/officeart/2018/5/layout/IconLeafLabelList"/>
    <dgm:cxn modelId="{7031C5E9-CDD3-49AC-8C31-20794700CFC2}" type="presParOf" srcId="{9EF23630-5D43-458D-B76B-8F044C51E82D}" destId="{628EA6F4-9113-4A04-A32E-4D2F1BBB21DC}" srcOrd="3" destOrd="0" presId="urn:microsoft.com/office/officeart/2018/5/layout/IconLeafLabelList"/>
    <dgm:cxn modelId="{26A4BAA0-F193-48A2-9F92-1431A3BB7935}" type="presParOf" srcId="{69FC8C3D-4D02-40D8-8106-FAE845C2D285}" destId="{EC3B50C5-5445-44FD-9CC1-6BB65DFB5A98}" srcOrd="7" destOrd="0" presId="urn:microsoft.com/office/officeart/2018/5/layout/IconLeafLabelList"/>
    <dgm:cxn modelId="{4F9896F3-19BE-44FE-9E1F-C19F1C936BCC}" type="presParOf" srcId="{69FC8C3D-4D02-40D8-8106-FAE845C2D285}" destId="{29D9365E-6929-44FA-9D1E-E583385AF84D}" srcOrd="8" destOrd="0" presId="urn:microsoft.com/office/officeart/2018/5/layout/IconLeafLabelList"/>
    <dgm:cxn modelId="{0845A683-2504-477B-A3E6-BE304A94F7B2}" type="presParOf" srcId="{29D9365E-6929-44FA-9D1E-E583385AF84D}" destId="{6D3B4E9E-C931-4443-88C3-2BBABE668197}" srcOrd="0" destOrd="0" presId="urn:microsoft.com/office/officeart/2018/5/layout/IconLeafLabelList"/>
    <dgm:cxn modelId="{089A0122-A7AF-41D1-8EC2-BF4A714EC1E5}" type="presParOf" srcId="{29D9365E-6929-44FA-9D1E-E583385AF84D}" destId="{A4B04F61-2C43-456C-8D0A-753AEE7DAAFC}" srcOrd="1" destOrd="0" presId="urn:microsoft.com/office/officeart/2018/5/layout/IconLeafLabelList"/>
    <dgm:cxn modelId="{767CE08F-F474-4684-B8C3-CBB5E8927FA3}" type="presParOf" srcId="{29D9365E-6929-44FA-9D1E-E583385AF84D}" destId="{74EE63FB-D110-4189-B402-CC0D0E874925}" srcOrd="2" destOrd="0" presId="urn:microsoft.com/office/officeart/2018/5/layout/IconLeafLabelList"/>
    <dgm:cxn modelId="{9639A07A-AA51-4D1F-B569-6A4F27FA33E9}" type="presParOf" srcId="{29D9365E-6929-44FA-9D1E-E583385AF84D}" destId="{D276F353-4650-454C-A150-33CD1D1E7023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06FF0F3-82CB-4322-B3C3-015C618305D8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1A4E115C-FB37-4019-A784-B88AAF4DEF41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600" dirty="0"/>
            <a:t>Python</a:t>
          </a:r>
        </a:p>
      </dgm:t>
    </dgm:pt>
    <dgm:pt modelId="{1EA68977-DAAE-4371-9953-FF813CF2109F}" type="parTrans" cxnId="{446D88B9-3DED-4E6C-AD1C-6FF1D8FC6DC3}">
      <dgm:prSet/>
      <dgm:spPr/>
      <dgm:t>
        <a:bodyPr/>
        <a:lstStyle/>
        <a:p>
          <a:endParaRPr lang="en-US"/>
        </a:p>
      </dgm:t>
    </dgm:pt>
    <dgm:pt modelId="{BF5636BF-ED1F-46D2-94C6-681CCC09C79D}" type="sibTrans" cxnId="{446D88B9-3DED-4E6C-AD1C-6FF1D8FC6DC3}">
      <dgm:prSet/>
      <dgm:spPr/>
      <dgm:t>
        <a:bodyPr/>
        <a:lstStyle/>
        <a:p>
          <a:endParaRPr lang="en-US"/>
        </a:p>
      </dgm:t>
    </dgm:pt>
    <dgm:pt modelId="{9574F776-E7C3-4490-B341-0720368611AC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600" dirty="0"/>
            <a:t>MongoDB</a:t>
          </a:r>
        </a:p>
      </dgm:t>
    </dgm:pt>
    <dgm:pt modelId="{FF5894BC-CFB4-46FC-AA5D-5D554CCFA033}" type="parTrans" cxnId="{98BAC609-FB85-4376-AC86-815D602CBDFE}">
      <dgm:prSet/>
      <dgm:spPr/>
      <dgm:t>
        <a:bodyPr/>
        <a:lstStyle/>
        <a:p>
          <a:endParaRPr lang="en-US"/>
        </a:p>
      </dgm:t>
    </dgm:pt>
    <dgm:pt modelId="{D23253BA-8486-4AE9-8319-128139D3335A}" type="sibTrans" cxnId="{98BAC609-FB85-4376-AC86-815D602CBDFE}">
      <dgm:prSet/>
      <dgm:spPr/>
      <dgm:t>
        <a:bodyPr/>
        <a:lstStyle/>
        <a:p>
          <a:endParaRPr lang="en-US"/>
        </a:p>
      </dgm:t>
    </dgm:pt>
    <dgm:pt modelId="{B88EAA55-0B70-49AF-A9C6-F2FBD2EC3EEB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600" dirty="0"/>
            <a:t>Nodejs</a:t>
          </a:r>
        </a:p>
      </dgm:t>
    </dgm:pt>
    <dgm:pt modelId="{33854657-B8FD-49E1-B5F5-5CDB1D17C068}" type="parTrans" cxnId="{B341C26A-C737-4CE9-9A9D-CBB119C68690}">
      <dgm:prSet/>
      <dgm:spPr/>
      <dgm:t>
        <a:bodyPr/>
        <a:lstStyle/>
        <a:p>
          <a:endParaRPr lang="en-US"/>
        </a:p>
      </dgm:t>
    </dgm:pt>
    <dgm:pt modelId="{A3DB9FD8-44B2-4E84-B7C3-26746D7067CF}" type="sibTrans" cxnId="{B341C26A-C737-4CE9-9A9D-CBB119C68690}">
      <dgm:prSet/>
      <dgm:spPr/>
      <dgm:t>
        <a:bodyPr/>
        <a:lstStyle/>
        <a:p>
          <a:endParaRPr lang="en-US"/>
        </a:p>
      </dgm:t>
    </dgm:pt>
    <dgm:pt modelId="{D698AEEE-3039-4D6C-B9AF-C0780F8B0C25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600" dirty="0"/>
            <a:t>Flutter</a:t>
          </a:r>
        </a:p>
      </dgm:t>
    </dgm:pt>
    <dgm:pt modelId="{6A6B1517-9AB7-4207-AFF9-D8C4A93B362A}" type="sibTrans" cxnId="{ACF98361-4355-4AD2-B1B9-63E643486F54}">
      <dgm:prSet/>
      <dgm:spPr/>
      <dgm:t>
        <a:bodyPr/>
        <a:lstStyle/>
        <a:p>
          <a:endParaRPr lang="en-US"/>
        </a:p>
      </dgm:t>
    </dgm:pt>
    <dgm:pt modelId="{97E3FC40-7F79-4D44-A374-E083985C3813}" type="parTrans" cxnId="{ACF98361-4355-4AD2-B1B9-63E643486F54}">
      <dgm:prSet/>
      <dgm:spPr/>
      <dgm:t>
        <a:bodyPr/>
        <a:lstStyle/>
        <a:p>
          <a:endParaRPr lang="en-US"/>
        </a:p>
      </dgm:t>
    </dgm:pt>
    <dgm:pt modelId="{3DE851A9-8CDC-40B1-8594-D9D533DBC4BE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600" dirty="0"/>
            <a:t>RASA Framework</a:t>
          </a:r>
        </a:p>
      </dgm:t>
    </dgm:pt>
    <dgm:pt modelId="{8951317E-71B9-4879-BF03-A717E238AD77}" type="sibTrans" cxnId="{A8FDE403-F1F1-492D-B994-56C2535DBC89}">
      <dgm:prSet/>
      <dgm:spPr/>
      <dgm:t>
        <a:bodyPr/>
        <a:lstStyle/>
        <a:p>
          <a:endParaRPr lang="en-US"/>
        </a:p>
      </dgm:t>
    </dgm:pt>
    <dgm:pt modelId="{4D58D49D-A345-4A1E-87F7-9A2F7A6B2762}" type="parTrans" cxnId="{A8FDE403-F1F1-492D-B994-56C2535DBC89}">
      <dgm:prSet/>
      <dgm:spPr/>
      <dgm:t>
        <a:bodyPr/>
        <a:lstStyle/>
        <a:p>
          <a:endParaRPr lang="en-US"/>
        </a:p>
      </dgm:t>
    </dgm:pt>
    <dgm:pt modelId="{69FC8C3D-4D02-40D8-8106-FAE845C2D285}" type="pres">
      <dgm:prSet presAssocID="{C06FF0F3-82CB-4322-B3C3-015C618305D8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85EE27E-BFBB-4D8F-B1C0-2984AC2372D5}" type="pres">
      <dgm:prSet presAssocID="{1A4E115C-FB37-4019-A784-B88AAF4DEF41}" presName="compNode" presStyleCnt="0"/>
      <dgm:spPr/>
    </dgm:pt>
    <dgm:pt modelId="{B94CD887-34C4-4889-A820-B8FD713E1BD9}" type="pres">
      <dgm:prSet presAssocID="{1A4E115C-FB37-4019-A784-B88AAF4DEF41}" presName="iconBgRect" presStyleLbl="bgShp" presStyleIdx="0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E5495336-8251-4A65-ACC3-A7F4D25C4662}" type="pres">
      <dgm:prSet presAssocID="{1A4E115C-FB37-4019-A784-B88AAF4DEF41}" presName="iconRect" presStyleLbl="node1" presStyleIdx="0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9D23F317-DA95-4265-B66A-F47E723AD9F4}" type="pres">
      <dgm:prSet presAssocID="{1A4E115C-FB37-4019-A784-B88AAF4DEF41}" presName="spaceRect" presStyleCnt="0"/>
      <dgm:spPr/>
    </dgm:pt>
    <dgm:pt modelId="{2FE73E1E-4AD9-400D-8C7B-B219D41A69E9}" type="pres">
      <dgm:prSet presAssocID="{1A4E115C-FB37-4019-A784-B88AAF4DEF41}" presName="textRect" presStyleLbl="revTx" presStyleIdx="0" presStyleCnt="5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6526DF2E-BBAE-4691-B330-3FD0E427604B}" type="pres">
      <dgm:prSet presAssocID="{BF5636BF-ED1F-46D2-94C6-681CCC09C79D}" presName="sibTrans" presStyleCnt="0"/>
      <dgm:spPr/>
    </dgm:pt>
    <dgm:pt modelId="{F31F6771-C163-41BF-9625-3E7F8F4E6729}" type="pres">
      <dgm:prSet presAssocID="{D698AEEE-3039-4D6C-B9AF-C0780F8B0C25}" presName="compNode" presStyleCnt="0"/>
      <dgm:spPr/>
    </dgm:pt>
    <dgm:pt modelId="{69AA2FEA-BEBC-4E8E-BC2A-01718C67B438}" type="pres">
      <dgm:prSet presAssocID="{D698AEEE-3039-4D6C-B9AF-C0780F8B0C25}" presName="iconBgRect" presStyleLbl="bgShp" presStyleIdx="1" presStyleCnt="5"/>
      <dgm:spPr>
        <a:prstGeom prst="round2DiagRect">
          <a:avLst>
            <a:gd name="adj1" fmla="val 29727"/>
            <a:gd name="adj2" fmla="val 0"/>
          </a:avLst>
        </a:prstGeom>
        <a:solidFill>
          <a:schemeClr val="accent4"/>
        </a:solidFill>
      </dgm:spPr>
    </dgm:pt>
    <dgm:pt modelId="{A7D51049-2AD7-4B01-96D7-6FE6309ECEA5}" type="pres">
      <dgm:prSet presAssocID="{D698AEEE-3039-4D6C-B9AF-C0780F8B0C25}" presName="iconRect" presStyleLbl="node1" presStyleIdx="1" presStyleCnt="5"/>
      <dgm:spPr>
        <a:blipFill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nternet with solid fill"/>
        </a:ext>
      </dgm:extLst>
    </dgm:pt>
    <dgm:pt modelId="{583A69DD-5FC1-4B8C-BEA8-3A4B36F79833}" type="pres">
      <dgm:prSet presAssocID="{D698AEEE-3039-4D6C-B9AF-C0780F8B0C25}" presName="spaceRect" presStyleCnt="0"/>
      <dgm:spPr/>
    </dgm:pt>
    <dgm:pt modelId="{70864128-5FD7-4144-B34A-A346056C5D07}" type="pres">
      <dgm:prSet presAssocID="{D698AEEE-3039-4D6C-B9AF-C0780F8B0C25}" presName="textRect" presStyleLbl="revTx" presStyleIdx="1" presStyleCnt="5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4CAB475C-CC87-4F65-8883-FAC8D4DB55EA}" type="pres">
      <dgm:prSet presAssocID="{6A6B1517-9AB7-4207-AFF9-D8C4A93B362A}" presName="sibTrans" presStyleCnt="0"/>
      <dgm:spPr/>
    </dgm:pt>
    <dgm:pt modelId="{79DC4F1A-6DC8-4E52-9FF8-DC4C7F2BCB45}" type="pres">
      <dgm:prSet presAssocID="{3DE851A9-8CDC-40B1-8594-D9D533DBC4BE}" presName="compNode" presStyleCnt="0"/>
      <dgm:spPr/>
    </dgm:pt>
    <dgm:pt modelId="{69D266B8-C2D6-457C-AA51-1889A889025F}" type="pres">
      <dgm:prSet presAssocID="{3DE851A9-8CDC-40B1-8594-D9D533DBC4BE}" presName="iconBgRect" presStyleLbl="bgShp" presStyleIdx="2" presStyleCnt="5" custLinFactNeighborX="0" custLinFactNeighborY="9219"/>
      <dgm:spPr>
        <a:prstGeom prst="round2DiagRect">
          <a:avLst>
            <a:gd name="adj1" fmla="val 29727"/>
            <a:gd name="adj2" fmla="val 0"/>
          </a:avLst>
        </a:prstGeom>
        <a:solidFill>
          <a:schemeClr val="accent1">
            <a:lumMod val="75000"/>
          </a:schemeClr>
        </a:solidFill>
      </dgm:spPr>
    </dgm:pt>
    <dgm:pt modelId="{5EE456FD-782C-4D20-820E-B82A65A8C1AC}" type="pres">
      <dgm:prSet presAssocID="{3DE851A9-8CDC-40B1-8594-D9D533DBC4BE}" presName="iconRect" presStyleLbl="node1" presStyleIdx="2" presStyleCnt="5" custLinFactNeighborX="1" custLinFactNeighborY="1009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obot with solid fill"/>
        </a:ext>
      </dgm:extLst>
    </dgm:pt>
    <dgm:pt modelId="{4BE5E570-C087-46B5-8C4B-29ECB08400FC}" type="pres">
      <dgm:prSet presAssocID="{3DE851A9-8CDC-40B1-8594-D9D533DBC4BE}" presName="spaceRect" presStyleCnt="0"/>
      <dgm:spPr/>
    </dgm:pt>
    <dgm:pt modelId="{9317E5A7-4433-4FBE-BCE6-9BE05A960815}" type="pres">
      <dgm:prSet presAssocID="{3DE851A9-8CDC-40B1-8594-D9D533DBC4BE}" presName="textRect" presStyleLbl="revTx" presStyleIdx="2" presStyleCnt="5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0AFD7F5C-CC7A-4CEB-A92E-CE87DB7E7CAA}" type="pres">
      <dgm:prSet presAssocID="{8951317E-71B9-4879-BF03-A717E238AD77}" presName="sibTrans" presStyleCnt="0"/>
      <dgm:spPr/>
    </dgm:pt>
    <dgm:pt modelId="{9EF23630-5D43-458D-B76B-8F044C51E82D}" type="pres">
      <dgm:prSet presAssocID="{9574F776-E7C3-4490-B341-0720368611AC}" presName="compNode" presStyleCnt="0"/>
      <dgm:spPr/>
    </dgm:pt>
    <dgm:pt modelId="{A869E224-802E-4566-806D-84A46B564A99}" type="pres">
      <dgm:prSet presAssocID="{9574F776-E7C3-4490-B341-0720368611AC}" presName="iconBgRect" presStyleLbl="bgShp" presStyleIdx="3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D63F6FAF-C82B-42BF-88E7-C24CFD262556}" type="pres">
      <dgm:prSet presAssocID="{9574F776-E7C3-4490-B341-0720368611AC}" presName="iconRect" presStyleLbl="node1" presStyleIdx="3" presStyleCnt="5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able"/>
        </a:ext>
      </dgm:extLst>
    </dgm:pt>
    <dgm:pt modelId="{BF73AF68-5D81-4542-BFEF-502FEFC7E535}" type="pres">
      <dgm:prSet presAssocID="{9574F776-E7C3-4490-B341-0720368611AC}" presName="spaceRect" presStyleCnt="0"/>
      <dgm:spPr/>
    </dgm:pt>
    <dgm:pt modelId="{628EA6F4-9113-4A04-A32E-4D2F1BBB21DC}" type="pres">
      <dgm:prSet presAssocID="{9574F776-E7C3-4490-B341-0720368611AC}" presName="textRect" presStyleLbl="revTx" presStyleIdx="3" presStyleCnt="5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EC3B50C5-5445-44FD-9CC1-6BB65DFB5A98}" type="pres">
      <dgm:prSet presAssocID="{D23253BA-8486-4AE9-8319-128139D3335A}" presName="sibTrans" presStyleCnt="0"/>
      <dgm:spPr/>
    </dgm:pt>
    <dgm:pt modelId="{29D9365E-6929-44FA-9D1E-E583385AF84D}" type="pres">
      <dgm:prSet presAssocID="{B88EAA55-0B70-49AF-A9C6-F2FBD2EC3EEB}" presName="compNode" presStyleCnt="0"/>
      <dgm:spPr/>
    </dgm:pt>
    <dgm:pt modelId="{6D3B4E9E-C931-4443-88C3-2BBABE668197}" type="pres">
      <dgm:prSet presAssocID="{B88EAA55-0B70-49AF-A9C6-F2FBD2EC3EEB}" presName="iconBgRect" presStyleLbl="bgShp" presStyleIdx="4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A4B04F61-2C43-456C-8D0A-753AEE7DAAFC}" type="pres">
      <dgm:prSet presAssocID="{B88EAA55-0B70-49AF-A9C6-F2FBD2EC3EEB}" presName="iconRect" presStyleLbl="node1" presStyleIdx="4" presStyleCnt="5"/>
      <dgm:spPr>
        <a:blipFill>
          <a:blip xmlns:r="http://schemas.openxmlformats.org/officeDocument/2006/relationships" r:embed="rId8"/>
          <a:srcRect/>
          <a:stretch>
            <a:fillRect/>
          </a:stretch>
        </a:blipFill>
      </dgm:spPr>
    </dgm:pt>
    <dgm:pt modelId="{74EE63FB-D110-4189-B402-CC0D0E874925}" type="pres">
      <dgm:prSet presAssocID="{B88EAA55-0B70-49AF-A9C6-F2FBD2EC3EEB}" presName="spaceRect" presStyleCnt="0"/>
      <dgm:spPr/>
    </dgm:pt>
    <dgm:pt modelId="{D276F353-4650-454C-A150-33CD1D1E7023}" type="pres">
      <dgm:prSet presAssocID="{B88EAA55-0B70-49AF-A9C6-F2FBD2EC3EEB}" presName="textRect" presStyleLbl="revTx" presStyleIdx="4" presStyleCnt="5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9AC0D0A-8569-42CE-A737-CC0E080041C4}" type="presOf" srcId="{D698AEEE-3039-4D6C-B9AF-C0780F8B0C25}" destId="{70864128-5FD7-4144-B34A-A346056C5D07}" srcOrd="0" destOrd="0" presId="urn:microsoft.com/office/officeart/2018/5/layout/IconLeafLabelList"/>
    <dgm:cxn modelId="{98BAC609-FB85-4376-AC86-815D602CBDFE}" srcId="{C06FF0F3-82CB-4322-B3C3-015C618305D8}" destId="{9574F776-E7C3-4490-B341-0720368611AC}" srcOrd="3" destOrd="0" parTransId="{FF5894BC-CFB4-46FC-AA5D-5D554CCFA033}" sibTransId="{D23253BA-8486-4AE9-8319-128139D3335A}"/>
    <dgm:cxn modelId="{1F61ACCE-0709-404D-AE04-697D253F310B}" type="presOf" srcId="{9574F776-E7C3-4490-B341-0720368611AC}" destId="{628EA6F4-9113-4A04-A32E-4D2F1BBB21DC}" srcOrd="0" destOrd="0" presId="urn:microsoft.com/office/officeart/2018/5/layout/IconLeafLabelList"/>
    <dgm:cxn modelId="{DB704925-5D51-4EA1-8821-C5E039BCD03B}" type="presOf" srcId="{B88EAA55-0B70-49AF-A9C6-F2FBD2EC3EEB}" destId="{D276F353-4650-454C-A150-33CD1D1E7023}" srcOrd="0" destOrd="0" presId="urn:microsoft.com/office/officeart/2018/5/layout/IconLeafLabelList"/>
    <dgm:cxn modelId="{B341C26A-C737-4CE9-9A9D-CBB119C68690}" srcId="{C06FF0F3-82CB-4322-B3C3-015C618305D8}" destId="{B88EAA55-0B70-49AF-A9C6-F2FBD2EC3EEB}" srcOrd="4" destOrd="0" parTransId="{33854657-B8FD-49E1-B5F5-5CDB1D17C068}" sibTransId="{A3DB9FD8-44B2-4E84-B7C3-26746D7067CF}"/>
    <dgm:cxn modelId="{3D72F53E-6B3C-4ADE-AB86-EEB10472A599}" type="presOf" srcId="{1A4E115C-FB37-4019-A784-B88AAF4DEF41}" destId="{2FE73E1E-4AD9-400D-8C7B-B219D41A69E9}" srcOrd="0" destOrd="0" presId="urn:microsoft.com/office/officeart/2018/5/layout/IconLeafLabelList"/>
    <dgm:cxn modelId="{ACF98361-4355-4AD2-B1B9-63E643486F54}" srcId="{C06FF0F3-82CB-4322-B3C3-015C618305D8}" destId="{D698AEEE-3039-4D6C-B9AF-C0780F8B0C25}" srcOrd="1" destOrd="0" parTransId="{97E3FC40-7F79-4D44-A374-E083985C3813}" sibTransId="{6A6B1517-9AB7-4207-AFF9-D8C4A93B362A}"/>
    <dgm:cxn modelId="{446D88B9-3DED-4E6C-AD1C-6FF1D8FC6DC3}" srcId="{C06FF0F3-82CB-4322-B3C3-015C618305D8}" destId="{1A4E115C-FB37-4019-A784-B88AAF4DEF41}" srcOrd="0" destOrd="0" parTransId="{1EA68977-DAAE-4371-9953-FF813CF2109F}" sibTransId="{BF5636BF-ED1F-46D2-94C6-681CCC09C79D}"/>
    <dgm:cxn modelId="{A8FDE403-F1F1-492D-B994-56C2535DBC89}" srcId="{C06FF0F3-82CB-4322-B3C3-015C618305D8}" destId="{3DE851A9-8CDC-40B1-8594-D9D533DBC4BE}" srcOrd="2" destOrd="0" parTransId="{4D58D49D-A345-4A1E-87F7-9A2F7A6B2762}" sibTransId="{8951317E-71B9-4879-BF03-A717E238AD77}"/>
    <dgm:cxn modelId="{5CB5D931-5521-4C94-9BFC-5F2EFB30DCAE}" type="presOf" srcId="{3DE851A9-8CDC-40B1-8594-D9D533DBC4BE}" destId="{9317E5A7-4433-4FBE-BCE6-9BE05A960815}" srcOrd="0" destOrd="0" presId="urn:microsoft.com/office/officeart/2018/5/layout/IconLeafLabelList"/>
    <dgm:cxn modelId="{CD710DB5-D0F9-4399-9E6E-683C9B811C2E}" type="presOf" srcId="{C06FF0F3-82CB-4322-B3C3-015C618305D8}" destId="{69FC8C3D-4D02-40D8-8106-FAE845C2D285}" srcOrd="0" destOrd="0" presId="urn:microsoft.com/office/officeart/2018/5/layout/IconLeafLabelList"/>
    <dgm:cxn modelId="{CCC751C6-9E7C-4990-BCFB-E176F31963A2}" type="presParOf" srcId="{69FC8C3D-4D02-40D8-8106-FAE845C2D285}" destId="{985EE27E-BFBB-4D8F-B1C0-2984AC2372D5}" srcOrd="0" destOrd="0" presId="urn:microsoft.com/office/officeart/2018/5/layout/IconLeafLabelList"/>
    <dgm:cxn modelId="{BF2368E5-BEC6-4011-8BC8-B44BA5F788E8}" type="presParOf" srcId="{985EE27E-BFBB-4D8F-B1C0-2984AC2372D5}" destId="{B94CD887-34C4-4889-A820-B8FD713E1BD9}" srcOrd="0" destOrd="0" presId="urn:microsoft.com/office/officeart/2018/5/layout/IconLeafLabelList"/>
    <dgm:cxn modelId="{56368B72-3225-49E9-9755-9601B78C9E5E}" type="presParOf" srcId="{985EE27E-BFBB-4D8F-B1C0-2984AC2372D5}" destId="{E5495336-8251-4A65-ACC3-A7F4D25C4662}" srcOrd="1" destOrd="0" presId="urn:microsoft.com/office/officeart/2018/5/layout/IconLeafLabelList"/>
    <dgm:cxn modelId="{6B88677C-886F-46EC-9ECA-E1E1E2399911}" type="presParOf" srcId="{985EE27E-BFBB-4D8F-B1C0-2984AC2372D5}" destId="{9D23F317-DA95-4265-B66A-F47E723AD9F4}" srcOrd="2" destOrd="0" presId="urn:microsoft.com/office/officeart/2018/5/layout/IconLeafLabelList"/>
    <dgm:cxn modelId="{5D449E44-A364-48F5-989A-FA3B13967215}" type="presParOf" srcId="{985EE27E-BFBB-4D8F-B1C0-2984AC2372D5}" destId="{2FE73E1E-4AD9-400D-8C7B-B219D41A69E9}" srcOrd="3" destOrd="0" presId="urn:microsoft.com/office/officeart/2018/5/layout/IconLeafLabelList"/>
    <dgm:cxn modelId="{B5F13877-B2E8-4672-A743-E4B2519F1A13}" type="presParOf" srcId="{69FC8C3D-4D02-40D8-8106-FAE845C2D285}" destId="{6526DF2E-BBAE-4691-B330-3FD0E427604B}" srcOrd="1" destOrd="0" presId="urn:microsoft.com/office/officeart/2018/5/layout/IconLeafLabelList"/>
    <dgm:cxn modelId="{2118FFDA-0C76-4D7C-96C7-4E063CA1B7AA}" type="presParOf" srcId="{69FC8C3D-4D02-40D8-8106-FAE845C2D285}" destId="{F31F6771-C163-41BF-9625-3E7F8F4E6729}" srcOrd="2" destOrd="0" presId="urn:microsoft.com/office/officeart/2018/5/layout/IconLeafLabelList"/>
    <dgm:cxn modelId="{24F23228-B43F-4C16-9AA1-50FEC0DCE8CB}" type="presParOf" srcId="{F31F6771-C163-41BF-9625-3E7F8F4E6729}" destId="{69AA2FEA-BEBC-4E8E-BC2A-01718C67B438}" srcOrd="0" destOrd="0" presId="urn:microsoft.com/office/officeart/2018/5/layout/IconLeafLabelList"/>
    <dgm:cxn modelId="{791BA7EC-D47E-4B2C-B21D-0B8E08F8CCCA}" type="presParOf" srcId="{F31F6771-C163-41BF-9625-3E7F8F4E6729}" destId="{A7D51049-2AD7-4B01-96D7-6FE6309ECEA5}" srcOrd="1" destOrd="0" presId="urn:microsoft.com/office/officeart/2018/5/layout/IconLeafLabelList"/>
    <dgm:cxn modelId="{2CDBDE47-20EB-4AD2-8163-D4733B55E0A2}" type="presParOf" srcId="{F31F6771-C163-41BF-9625-3E7F8F4E6729}" destId="{583A69DD-5FC1-4B8C-BEA8-3A4B36F79833}" srcOrd="2" destOrd="0" presId="urn:microsoft.com/office/officeart/2018/5/layout/IconLeafLabelList"/>
    <dgm:cxn modelId="{49C35208-51D9-43E4-8CA2-FF3611069650}" type="presParOf" srcId="{F31F6771-C163-41BF-9625-3E7F8F4E6729}" destId="{70864128-5FD7-4144-B34A-A346056C5D07}" srcOrd="3" destOrd="0" presId="urn:microsoft.com/office/officeart/2018/5/layout/IconLeafLabelList"/>
    <dgm:cxn modelId="{4389989E-6A2E-4F14-89B1-54CBE0C173E9}" type="presParOf" srcId="{69FC8C3D-4D02-40D8-8106-FAE845C2D285}" destId="{4CAB475C-CC87-4F65-8883-FAC8D4DB55EA}" srcOrd="3" destOrd="0" presId="urn:microsoft.com/office/officeart/2018/5/layout/IconLeafLabelList"/>
    <dgm:cxn modelId="{7F1AED47-0BF7-4D37-A22B-3E76A9F7D10E}" type="presParOf" srcId="{69FC8C3D-4D02-40D8-8106-FAE845C2D285}" destId="{79DC4F1A-6DC8-4E52-9FF8-DC4C7F2BCB45}" srcOrd="4" destOrd="0" presId="urn:microsoft.com/office/officeart/2018/5/layout/IconLeafLabelList"/>
    <dgm:cxn modelId="{D0E76BD5-67A2-422F-A5E2-01A4FFCF85FA}" type="presParOf" srcId="{79DC4F1A-6DC8-4E52-9FF8-DC4C7F2BCB45}" destId="{69D266B8-C2D6-457C-AA51-1889A889025F}" srcOrd="0" destOrd="0" presId="urn:microsoft.com/office/officeart/2018/5/layout/IconLeafLabelList"/>
    <dgm:cxn modelId="{8E086862-C068-49DB-878E-A7951344178A}" type="presParOf" srcId="{79DC4F1A-6DC8-4E52-9FF8-DC4C7F2BCB45}" destId="{5EE456FD-782C-4D20-820E-B82A65A8C1AC}" srcOrd="1" destOrd="0" presId="urn:microsoft.com/office/officeart/2018/5/layout/IconLeafLabelList"/>
    <dgm:cxn modelId="{50FBB742-0D2F-4F7C-BCBA-51F253FD0B81}" type="presParOf" srcId="{79DC4F1A-6DC8-4E52-9FF8-DC4C7F2BCB45}" destId="{4BE5E570-C087-46B5-8C4B-29ECB08400FC}" srcOrd="2" destOrd="0" presId="urn:microsoft.com/office/officeart/2018/5/layout/IconLeafLabelList"/>
    <dgm:cxn modelId="{227448C5-5145-4773-AA4F-86667AABC9C2}" type="presParOf" srcId="{79DC4F1A-6DC8-4E52-9FF8-DC4C7F2BCB45}" destId="{9317E5A7-4433-4FBE-BCE6-9BE05A960815}" srcOrd="3" destOrd="0" presId="urn:microsoft.com/office/officeart/2018/5/layout/IconLeafLabelList"/>
    <dgm:cxn modelId="{5EBB2271-DD16-4936-BEED-CBC0E6980161}" type="presParOf" srcId="{69FC8C3D-4D02-40D8-8106-FAE845C2D285}" destId="{0AFD7F5C-CC7A-4CEB-A92E-CE87DB7E7CAA}" srcOrd="5" destOrd="0" presId="urn:microsoft.com/office/officeart/2018/5/layout/IconLeafLabelList"/>
    <dgm:cxn modelId="{B78A6C84-C280-4ECD-AC21-B8152A344E1B}" type="presParOf" srcId="{69FC8C3D-4D02-40D8-8106-FAE845C2D285}" destId="{9EF23630-5D43-458D-B76B-8F044C51E82D}" srcOrd="6" destOrd="0" presId="urn:microsoft.com/office/officeart/2018/5/layout/IconLeafLabelList"/>
    <dgm:cxn modelId="{BFA394E4-8E33-43F2-8BCE-609D5A65DED6}" type="presParOf" srcId="{9EF23630-5D43-458D-B76B-8F044C51E82D}" destId="{A869E224-802E-4566-806D-84A46B564A99}" srcOrd="0" destOrd="0" presId="urn:microsoft.com/office/officeart/2018/5/layout/IconLeafLabelList"/>
    <dgm:cxn modelId="{469E7600-5E36-49DB-8086-E11364E51ADA}" type="presParOf" srcId="{9EF23630-5D43-458D-B76B-8F044C51E82D}" destId="{D63F6FAF-C82B-42BF-88E7-C24CFD262556}" srcOrd="1" destOrd="0" presId="urn:microsoft.com/office/officeart/2018/5/layout/IconLeafLabelList"/>
    <dgm:cxn modelId="{7765567C-C488-4CFC-B2AE-F2E94F1F0999}" type="presParOf" srcId="{9EF23630-5D43-458D-B76B-8F044C51E82D}" destId="{BF73AF68-5D81-4542-BFEF-502FEFC7E535}" srcOrd="2" destOrd="0" presId="urn:microsoft.com/office/officeart/2018/5/layout/IconLeafLabelList"/>
    <dgm:cxn modelId="{7031C5E9-CDD3-49AC-8C31-20794700CFC2}" type="presParOf" srcId="{9EF23630-5D43-458D-B76B-8F044C51E82D}" destId="{628EA6F4-9113-4A04-A32E-4D2F1BBB21DC}" srcOrd="3" destOrd="0" presId="urn:microsoft.com/office/officeart/2018/5/layout/IconLeafLabelList"/>
    <dgm:cxn modelId="{26A4BAA0-F193-48A2-9F92-1431A3BB7935}" type="presParOf" srcId="{69FC8C3D-4D02-40D8-8106-FAE845C2D285}" destId="{EC3B50C5-5445-44FD-9CC1-6BB65DFB5A98}" srcOrd="7" destOrd="0" presId="urn:microsoft.com/office/officeart/2018/5/layout/IconLeafLabelList"/>
    <dgm:cxn modelId="{4F9896F3-19BE-44FE-9E1F-C19F1C936BCC}" type="presParOf" srcId="{69FC8C3D-4D02-40D8-8106-FAE845C2D285}" destId="{29D9365E-6929-44FA-9D1E-E583385AF84D}" srcOrd="8" destOrd="0" presId="urn:microsoft.com/office/officeart/2018/5/layout/IconLeafLabelList"/>
    <dgm:cxn modelId="{0845A683-2504-477B-A3E6-BE304A94F7B2}" type="presParOf" srcId="{29D9365E-6929-44FA-9D1E-E583385AF84D}" destId="{6D3B4E9E-C931-4443-88C3-2BBABE668197}" srcOrd="0" destOrd="0" presId="urn:microsoft.com/office/officeart/2018/5/layout/IconLeafLabelList"/>
    <dgm:cxn modelId="{089A0122-A7AF-41D1-8EC2-BF4A714EC1E5}" type="presParOf" srcId="{29D9365E-6929-44FA-9D1E-E583385AF84D}" destId="{A4B04F61-2C43-456C-8D0A-753AEE7DAAFC}" srcOrd="1" destOrd="0" presId="urn:microsoft.com/office/officeart/2018/5/layout/IconLeafLabelList"/>
    <dgm:cxn modelId="{767CE08F-F474-4684-B8C3-CBB5E8927FA3}" type="presParOf" srcId="{29D9365E-6929-44FA-9D1E-E583385AF84D}" destId="{74EE63FB-D110-4189-B402-CC0D0E874925}" srcOrd="2" destOrd="0" presId="urn:microsoft.com/office/officeart/2018/5/layout/IconLeafLabelList"/>
    <dgm:cxn modelId="{9639A07A-AA51-4D1F-B569-6A4F27FA33E9}" type="presParOf" srcId="{29D9365E-6929-44FA-9D1E-E583385AF84D}" destId="{D276F353-4650-454C-A150-33CD1D1E7023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3E10A92-E61F-494E-95DB-BDB4ACC95D11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1672BB3-7F4D-4002-B905-055D6BE188DA}">
      <dgm:prSet/>
      <dgm:spPr/>
      <dgm:t>
        <a:bodyPr/>
        <a:lstStyle/>
        <a:p>
          <a:r>
            <a:rPr lang="en-US" dirty="0"/>
            <a:t>[9] S.Priyadharsun, S.Lakshigan, S.S Baheerathan, S.Rajasooriyar, U.U.S.K. Rajapaksha and    S.M.Buddika Harshanath, &amp;amp;quot;Parade in the Virtual Dressing Room&amp;amp;quot;, in International Conference on Computer Science &amp;amp;amp; Education (ICCSE 2018), Colombo, Sri Lanka, 2018.</a:t>
          </a:r>
        </a:p>
      </dgm:t>
    </dgm:pt>
    <dgm:pt modelId="{7402DA66-D1B5-455D-B830-907087253B7F}" type="parTrans" cxnId="{C8F8E06B-03A9-4AE3-9266-4447A85A919C}">
      <dgm:prSet/>
      <dgm:spPr/>
      <dgm:t>
        <a:bodyPr/>
        <a:lstStyle/>
        <a:p>
          <a:endParaRPr lang="en-US"/>
        </a:p>
      </dgm:t>
    </dgm:pt>
    <dgm:pt modelId="{374CE47B-302B-4DA0-A2A0-692FC28D9BF5}" type="sibTrans" cxnId="{C8F8E06B-03A9-4AE3-9266-4447A85A919C}">
      <dgm:prSet/>
      <dgm:spPr/>
      <dgm:t>
        <a:bodyPr/>
        <a:lstStyle/>
        <a:p>
          <a:endParaRPr lang="en-US"/>
        </a:p>
      </dgm:t>
    </dgm:pt>
    <dgm:pt modelId="{A520620A-A910-44D4-B64A-2C307BAAC4CC}">
      <dgm:prSet/>
      <dgm:spPr/>
      <dgm:t>
        <a:bodyPr/>
        <a:lstStyle/>
        <a:p>
          <a:r>
            <a:rPr lang="en-US" dirty="0"/>
            <a:t>[10] Srinivasan K. and Vivek S., &amp;amp;quot;Implementation Of Virtual Fitting Room Using Image Processing&amp;amp;quot;, in IEEE International Conference on Computer, Communication and Signal Processing (ICCCSP-2017), 2017.</a:t>
          </a:r>
        </a:p>
      </dgm:t>
    </dgm:pt>
    <dgm:pt modelId="{29A438E6-DCA4-4311-A1FC-A574882771FC}" type="parTrans" cxnId="{7C9D0B9A-5D5B-49AD-BB28-86809B2991D2}">
      <dgm:prSet/>
      <dgm:spPr/>
      <dgm:t>
        <a:bodyPr/>
        <a:lstStyle/>
        <a:p>
          <a:endParaRPr lang="en-US"/>
        </a:p>
      </dgm:t>
    </dgm:pt>
    <dgm:pt modelId="{9606AC62-8846-491B-99EB-82F59AF19879}" type="sibTrans" cxnId="{7C9D0B9A-5D5B-49AD-BB28-86809B2991D2}">
      <dgm:prSet/>
      <dgm:spPr/>
      <dgm:t>
        <a:bodyPr/>
        <a:lstStyle/>
        <a:p>
          <a:endParaRPr lang="en-US"/>
        </a:p>
      </dgm:t>
    </dgm:pt>
    <dgm:pt modelId="{9E834AA3-EAEF-4D2F-929E-6A7913DDB7D4}">
      <dgm:prSet/>
      <dgm:spPr/>
      <dgm:t>
        <a:bodyPr/>
        <a:lstStyle/>
        <a:p>
          <a:r>
            <a:rPr lang="en-US" dirty="0"/>
            <a:t>[11] Rong Li,</a:t>
          </a:r>
          <a:r>
            <a:rPr lang="en-US" dirty="0" err="1"/>
            <a:t>Kun</a:t>
          </a:r>
          <a:r>
            <a:rPr lang="en-US" dirty="0"/>
            <a:t>Zou, Xiang Xu,</a:t>
          </a:r>
          <a:r>
            <a:rPr lang="en-US" dirty="0" err="1"/>
            <a:t>Yueqiao</a:t>
          </a:r>
          <a:r>
            <a:rPr lang="en-US" dirty="0"/>
            <a:t>Li and Zan Li, &amp;amp;quot;Research of Interactive 3D Virtual Fitting Room on Web Environment&amp;amp;quot;, in </a:t>
          </a:r>
          <a:r>
            <a:rPr lang="en-US" i="1" dirty="0"/>
            <a:t>2011 Fourth International Symposium on Computational Intelligence and Design</a:t>
          </a:r>
          <a:r>
            <a:rPr lang="en-US" dirty="0"/>
            <a:t>, 2011</a:t>
          </a:r>
        </a:p>
      </dgm:t>
    </dgm:pt>
    <dgm:pt modelId="{29739893-36D2-47C5-93D0-08290E6E36BE}" type="parTrans" cxnId="{F1A1ADB1-49B1-414C-B057-A6C9A6885956}">
      <dgm:prSet/>
      <dgm:spPr/>
      <dgm:t>
        <a:bodyPr/>
        <a:lstStyle/>
        <a:p>
          <a:endParaRPr lang="en-US"/>
        </a:p>
      </dgm:t>
    </dgm:pt>
    <dgm:pt modelId="{5E58843A-4DCA-45FA-8713-7E1084CDDF2D}" type="sibTrans" cxnId="{F1A1ADB1-49B1-414C-B057-A6C9A6885956}">
      <dgm:prSet/>
      <dgm:spPr/>
      <dgm:t>
        <a:bodyPr/>
        <a:lstStyle/>
        <a:p>
          <a:endParaRPr lang="en-US"/>
        </a:p>
      </dgm:t>
    </dgm:pt>
    <dgm:pt modelId="{896A673B-0135-4EA7-A417-B40EC334FA82}">
      <dgm:prSet/>
      <dgm:spPr/>
      <dgm:t>
        <a:bodyPr/>
        <a:lstStyle/>
        <a:p>
          <a:r>
            <a:rPr lang="en-US" dirty="0"/>
            <a:t>[12] A. Mia and M.</a:t>
          </a:r>
          <a:r>
            <a:rPr lang="en-US" dirty="0" err="1"/>
            <a:t>Yousu</a:t>
          </a:r>
          <a:r>
            <a:rPr lang="en-US" dirty="0"/>
            <a:t>, &amp;amp;quot;Business Forecasting System using Machine Learning Approach&amp;amp;quot;, in </a:t>
          </a:r>
          <a:r>
            <a:rPr lang="en-US" i="1" dirty="0"/>
            <a:t>2021 2nd International Conference on</a:t>
          </a:r>
          <a:r>
            <a:rPr lang="en-US" i="1" dirty="0" err="1"/>
            <a:t>Robotics,Electrical</a:t>
          </a:r>
          <a:r>
            <a:rPr lang="en-US" i="1" dirty="0"/>
            <a:t>and Signal Processing Techniques (ICREST)</a:t>
          </a:r>
          <a:r>
            <a:rPr lang="en-US" dirty="0"/>
            <a:t>, 2021.</a:t>
          </a:r>
        </a:p>
      </dgm:t>
    </dgm:pt>
    <dgm:pt modelId="{F2B81FB0-5E81-4A0F-91FE-F1327A9941A2}" type="parTrans" cxnId="{D93E8679-FE7D-4FED-A204-D37136188C84}">
      <dgm:prSet/>
      <dgm:spPr/>
      <dgm:t>
        <a:bodyPr/>
        <a:lstStyle/>
        <a:p>
          <a:endParaRPr lang="en-US"/>
        </a:p>
      </dgm:t>
    </dgm:pt>
    <dgm:pt modelId="{4E349B86-221A-4122-8C7C-88F0D557CD07}" type="sibTrans" cxnId="{D93E8679-FE7D-4FED-A204-D37136188C84}">
      <dgm:prSet/>
      <dgm:spPr/>
      <dgm:t>
        <a:bodyPr/>
        <a:lstStyle/>
        <a:p>
          <a:endParaRPr lang="en-US"/>
        </a:p>
      </dgm:t>
    </dgm:pt>
    <dgm:pt modelId="{574CFA7F-7B39-484B-B780-9A69C5AA235E}">
      <dgm:prSet/>
      <dgm:spPr/>
      <dgm:t>
        <a:bodyPr/>
        <a:lstStyle/>
        <a:p>
          <a:r>
            <a:rPr lang="en-US" dirty="0"/>
            <a:t>[13] M. Hasan, M.</a:t>
          </a:r>
          <a:r>
            <a:rPr lang="en-US" dirty="0" err="1"/>
            <a:t>Zahar</a:t>
          </a:r>
          <a:r>
            <a:rPr lang="en-US" dirty="0"/>
            <a:t>and M.</a:t>
          </a:r>
          <a:r>
            <a:rPr lang="en-US" dirty="0" err="1"/>
            <a:t>Sykot</a:t>
          </a:r>
          <a:r>
            <a:rPr lang="en-US" dirty="0"/>
            <a:t>, &amp;amp;quot;Solving Onion Market Instability by Forecasting Onion Price Using Machine Learning Approach&amp;amp;quot;, in </a:t>
          </a:r>
          <a:r>
            <a:rPr lang="en-US" i="1" dirty="0"/>
            <a:t>2020 International Conference on Computational Performance Evaluation (</a:t>
          </a:r>
          <a:r>
            <a:rPr lang="en-US" i="1" dirty="0" err="1"/>
            <a:t>ComPE</a:t>
          </a:r>
          <a:r>
            <a:rPr lang="en-US" i="1" dirty="0"/>
            <a:t>) North-Eastern Hill University,</a:t>
          </a:r>
          <a:r>
            <a:rPr lang="en-US" i="1" dirty="0" err="1"/>
            <a:t>Shillong</a:t>
          </a:r>
          <a:r>
            <a:rPr lang="en-US" i="1" dirty="0"/>
            <a:t>, Meghalaya, India. Jul 2-4, 2020 978-1-7281-6644-5/20/$31.00 ©2020 IEEE Solving Onion Market</a:t>
          </a:r>
          <a:r>
            <a:rPr lang="en-US" i="1" dirty="0" err="1"/>
            <a:t>Instabil</a:t>
          </a:r>
          <a:r>
            <a:rPr lang="en-US" dirty="0"/>
            <a:t>, 2020.</a:t>
          </a:r>
        </a:p>
      </dgm:t>
    </dgm:pt>
    <dgm:pt modelId="{3A189705-2931-4167-8692-7DCB9C63FAAD}" type="parTrans" cxnId="{DA4322DD-F5A6-4AFF-9419-00032E33A74A}">
      <dgm:prSet/>
      <dgm:spPr/>
      <dgm:t>
        <a:bodyPr/>
        <a:lstStyle/>
        <a:p>
          <a:endParaRPr lang="en-US"/>
        </a:p>
      </dgm:t>
    </dgm:pt>
    <dgm:pt modelId="{A402CD21-6767-4236-8212-83DAABBFE718}" type="sibTrans" cxnId="{DA4322DD-F5A6-4AFF-9419-00032E33A74A}">
      <dgm:prSet/>
      <dgm:spPr/>
      <dgm:t>
        <a:bodyPr/>
        <a:lstStyle/>
        <a:p>
          <a:endParaRPr lang="en-US"/>
        </a:p>
      </dgm:t>
    </dgm:pt>
    <dgm:pt modelId="{D646D9C3-CF2B-468C-AD1F-893A23E3E8C2}">
      <dgm:prSet/>
      <dgm:spPr/>
      <dgm:t>
        <a:bodyPr/>
        <a:lstStyle/>
        <a:p>
          <a:r>
            <a:rPr lang="en-US" dirty="0"/>
            <a:t>[14] K.</a:t>
          </a:r>
          <a:r>
            <a:rPr lang="en-US" dirty="0" err="1"/>
            <a:t>Deepik</a:t>
          </a:r>
          <a:r>
            <a:rPr lang="en-US" dirty="0"/>
            <a:t>, V.</a:t>
          </a:r>
          <a:r>
            <a:rPr lang="en-US" dirty="0" err="1"/>
            <a:t>Tilekya</a:t>
          </a:r>
          <a:r>
            <a:rPr lang="en-US" dirty="0"/>
            <a:t>and J. Mamatha, &amp;amp;quot;Jollity Chatbot- A contextual AI Assistant&amp;amp;quot;, in </a:t>
          </a:r>
          <a:r>
            <a:rPr lang="en-US" i="1" dirty="0"/>
            <a:t>Proceedings of the Third International Conference on Smart Systems and Inventive Technology (ICSSIT 2020) IEEE Xplore Part Number: CFP20P17-ART; ISBN: 978-1-7281-5821-1</a:t>
          </a:r>
          <a:r>
            <a:rPr lang="en-US" dirty="0"/>
            <a:t>, 2020.</a:t>
          </a:r>
        </a:p>
      </dgm:t>
    </dgm:pt>
    <dgm:pt modelId="{5AAC7AB7-2EE6-413D-B6E2-7234D2861B61}" type="parTrans" cxnId="{652EFBE0-8726-41FA-89FC-7DB8B113B491}">
      <dgm:prSet/>
      <dgm:spPr/>
      <dgm:t>
        <a:bodyPr/>
        <a:lstStyle/>
        <a:p>
          <a:endParaRPr lang="en-US"/>
        </a:p>
      </dgm:t>
    </dgm:pt>
    <dgm:pt modelId="{8A9AB3F2-69C2-48C0-A3CF-ED06DEE9009A}" type="sibTrans" cxnId="{652EFBE0-8726-41FA-89FC-7DB8B113B491}">
      <dgm:prSet/>
      <dgm:spPr/>
      <dgm:t>
        <a:bodyPr/>
        <a:lstStyle/>
        <a:p>
          <a:endParaRPr lang="en-US"/>
        </a:p>
      </dgm:t>
    </dgm:pt>
    <dgm:pt modelId="{02F28A6E-3891-4848-8E6A-C7FBAD3C4ABF}">
      <dgm:prSet/>
      <dgm:spPr/>
      <dgm:t>
        <a:bodyPr/>
        <a:lstStyle/>
        <a:p>
          <a:r>
            <a:rPr lang="en-US" dirty="0"/>
            <a:t>[15] H.</a:t>
          </a:r>
          <a:r>
            <a:rPr lang="en-US" dirty="0" err="1"/>
            <a:t>Santoso</a:t>
          </a:r>
          <a:r>
            <a:rPr lang="en-US" dirty="0"/>
            <a:t>, G. Saraswat and M.</a:t>
          </a:r>
          <a:r>
            <a:rPr lang="en-US" dirty="0" err="1"/>
            <a:t>Rohman</a:t>
          </a:r>
          <a:r>
            <a:rPr lang="en-US" dirty="0"/>
            <a:t>, &amp;amp;quot;</a:t>
          </a:r>
          <a:r>
            <a:rPr lang="en-US" dirty="0" err="1"/>
            <a:t>Dinus</a:t>
          </a:r>
          <a:r>
            <a:rPr lang="en-US" dirty="0"/>
            <a:t>Intelligent Assistance (DINA) Chatbot for University Admission Services&amp;amp;quot;, in </a:t>
          </a:r>
          <a:r>
            <a:rPr lang="en-US" i="1" dirty="0"/>
            <a:t>2018 International Seminar on Application for Technology of Information and Communication (</a:t>
          </a:r>
          <a:r>
            <a:rPr lang="en-US" i="1" dirty="0" err="1"/>
            <a:t>iSemantic</a:t>
          </a:r>
          <a:r>
            <a:rPr lang="en-US" i="1" dirty="0"/>
            <a:t>)</a:t>
          </a:r>
          <a:r>
            <a:rPr lang="en-US" dirty="0"/>
            <a:t>, 2018.</a:t>
          </a:r>
        </a:p>
      </dgm:t>
    </dgm:pt>
    <dgm:pt modelId="{D4E07EE3-608C-4C6D-8F78-15C666E0ED4F}" type="parTrans" cxnId="{516FEEF6-B02C-4DF4-A07C-122B8970556B}">
      <dgm:prSet/>
      <dgm:spPr/>
      <dgm:t>
        <a:bodyPr/>
        <a:lstStyle/>
        <a:p>
          <a:endParaRPr lang="en-US"/>
        </a:p>
      </dgm:t>
    </dgm:pt>
    <dgm:pt modelId="{EE8E6F7A-4EA8-4FEB-A47E-08476D0F6C05}" type="sibTrans" cxnId="{516FEEF6-B02C-4DF4-A07C-122B8970556B}">
      <dgm:prSet/>
      <dgm:spPr/>
      <dgm:t>
        <a:bodyPr/>
        <a:lstStyle/>
        <a:p>
          <a:endParaRPr lang="en-US"/>
        </a:p>
      </dgm:t>
    </dgm:pt>
    <dgm:pt modelId="{AB698FB2-2A8A-4022-883C-521AEE86429E}">
      <dgm:prSet/>
      <dgm:spPr/>
      <dgm:t>
        <a:bodyPr/>
        <a:lstStyle/>
        <a:p>
          <a:r>
            <a:rPr lang="en-US" dirty="0"/>
            <a:t>[16] Thomas N T, &amp;amp;quot;An E-business Chatbot using AIML and LSA&amp;amp;quot;, in </a:t>
          </a:r>
          <a:r>
            <a:rPr lang="en-US" i="1" dirty="0"/>
            <a:t>2016 Intl. Conference on Advances in Computing, Communications and Informatics (ICACCI), Sept. 21-24, 2016, Jaipur, India</a:t>
          </a:r>
          <a:r>
            <a:rPr lang="en-US" dirty="0"/>
            <a:t>, 2016</a:t>
          </a:r>
        </a:p>
      </dgm:t>
    </dgm:pt>
    <dgm:pt modelId="{D31DE9C7-A344-46C7-98B3-88189DD7D8C1}" type="parTrans" cxnId="{6E4BDF72-FCB1-414F-911B-7D7A02C49A57}">
      <dgm:prSet/>
      <dgm:spPr/>
      <dgm:t>
        <a:bodyPr/>
        <a:lstStyle/>
        <a:p>
          <a:endParaRPr lang="en-US"/>
        </a:p>
      </dgm:t>
    </dgm:pt>
    <dgm:pt modelId="{B47CB0D5-C1F4-4643-9248-582C350F39FB}" type="sibTrans" cxnId="{6E4BDF72-FCB1-414F-911B-7D7A02C49A57}">
      <dgm:prSet/>
      <dgm:spPr/>
      <dgm:t>
        <a:bodyPr/>
        <a:lstStyle/>
        <a:p>
          <a:endParaRPr lang="en-US"/>
        </a:p>
      </dgm:t>
    </dgm:pt>
    <dgm:pt modelId="{189EA1C2-BDD3-46F1-BB3B-430D0ABF93AA}" type="pres">
      <dgm:prSet presAssocID="{53E10A92-E61F-494E-95DB-BDB4ACC95D11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84FF5FD1-80DE-4489-B573-0BB577ABDE35}" type="pres">
      <dgm:prSet presAssocID="{F1672BB3-7F4D-4002-B905-055D6BE188DA}" presName="thickLine" presStyleLbl="alignNode1" presStyleIdx="0" presStyleCnt="8"/>
      <dgm:spPr/>
    </dgm:pt>
    <dgm:pt modelId="{D2A75CDD-34BD-429C-92AA-E52AD2B78570}" type="pres">
      <dgm:prSet presAssocID="{F1672BB3-7F4D-4002-B905-055D6BE188DA}" presName="horz1" presStyleCnt="0"/>
      <dgm:spPr/>
    </dgm:pt>
    <dgm:pt modelId="{AA01631E-E1A8-4028-ABE5-4EA6AFCDFF2B}" type="pres">
      <dgm:prSet presAssocID="{F1672BB3-7F4D-4002-B905-055D6BE188DA}" presName="tx1" presStyleLbl="revTx" presStyleIdx="0" presStyleCnt="8"/>
      <dgm:spPr/>
      <dgm:t>
        <a:bodyPr/>
        <a:lstStyle/>
        <a:p>
          <a:endParaRPr lang="en-US"/>
        </a:p>
      </dgm:t>
    </dgm:pt>
    <dgm:pt modelId="{BBDD1363-F082-4FDD-A49D-2DA803852EF4}" type="pres">
      <dgm:prSet presAssocID="{F1672BB3-7F4D-4002-B905-055D6BE188DA}" presName="vert1" presStyleCnt="0"/>
      <dgm:spPr/>
    </dgm:pt>
    <dgm:pt modelId="{DA1C5B10-CBE1-4A54-913E-C88C54371072}" type="pres">
      <dgm:prSet presAssocID="{A520620A-A910-44D4-B64A-2C307BAAC4CC}" presName="thickLine" presStyleLbl="alignNode1" presStyleIdx="1" presStyleCnt="8"/>
      <dgm:spPr/>
    </dgm:pt>
    <dgm:pt modelId="{E579C319-4931-4DC0-8B02-046199788FD0}" type="pres">
      <dgm:prSet presAssocID="{A520620A-A910-44D4-B64A-2C307BAAC4CC}" presName="horz1" presStyleCnt="0"/>
      <dgm:spPr/>
    </dgm:pt>
    <dgm:pt modelId="{EBB82D69-6C79-4E08-A9AE-689B6A68D653}" type="pres">
      <dgm:prSet presAssocID="{A520620A-A910-44D4-B64A-2C307BAAC4CC}" presName="tx1" presStyleLbl="revTx" presStyleIdx="1" presStyleCnt="8"/>
      <dgm:spPr/>
      <dgm:t>
        <a:bodyPr/>
        <a:lstStyle/>
        <a:p>
          <a:endParaRPr lang="en-US"/>
        </a:p>
      </dgm:t>
    </dgm:pt>
    <dgm:pt modelId="{B1558377-F8C8-4848-8E61-BB29C0B5A2A5}" type="pres">
      <dgm:prSet presAssocID="{A520620A-A910-44D4-B64A-2C307BAAC4CC}" presName="vert1" presStyleCnt="0"/>
      <dgm:spPr/>
    </dgm:pt>
    <dgm:pt modelId="{3441E3B5-7CDF-4776-943C-A1053D61FAD0}" type="pres">
      <dgm:prSet presAssocID="{9E834AA3-EAEF-4D2F-929E-6A7913DDB7D4}" presName="thickLine" presStyleLbl="alignNode1" presStyleIdx="2" presStyleCnt="8"/>
      <dgm:spPr/>
    </dgm:pt>
    <dgm:pt modelId="{5657D9F8-313D-46FA-9435-A1D6654B3C86}" type="pres">
      <dgm:prSet presAssocID="{9E834AA3-EAEF-4D2F-929E-6A7913DDB7D4}" presName="horz1" presStyleCnt="0"/>
      <dgm:spPr/>
    </dgm:pt>
    <dgm:pt modelId="{CD8DF362-2501-45CD-891C-D53B818709D1}" type="pres">
      <dgm:prSet presAssocID="{9E834AA3-EAEF-4D2F-929E-6A7913DDB7D4}" presName="tx1" presStyleLbl="revTx" presStyleIdx="2" presStyleCnt="8"/>
      <dgm:spPr/>
      <dgm:t>
        <a:bodyPr/>
        <a:lstStyle/>
        <a:p>
          <a:endParaRPr lang="en-US"/>
        </a:p>
      </dgm:t>
    </dgm:pt>
    <dgm:pt modelId="{B4BDF090-68F7-4231-BEDE-D5D8270B8869}" type="pres">
      <dgm:prSet presAssocID="{9E834AA3-EAEF-4D2F-929E-6A7913DDB7D4}" presName="vert1" presStyleCnt="0"/>
      <dgm:spPr/>
    </dgm:pt>
    <dgm:pt modelId="{15076527-1687-432D-B17E-9213D39FB19B}" type="pres">
      <dgm:prSet presAssocID="{896A673B-0135-4EA7-A417-B40EC334FA82}" presName="thickLine" presStyleLbl="alignNode1" presStyleIdx="3" presStyleCnt="8"/>
      <dgm:spPr/>
    </dgm:pt>
    <dgm:pt modelId="{CAB2174A-966D-46E9-8F6C-D712EE57EC45}" type="pres">
      <dgm:prSet presAssocID="{896A673B-0135-4EA7-A417-B40EC334FA82}" presName="horz1" presStyleCnt="0"/>
      <dgm:spPr/>
    </dgm:pt>
    <dgm:pt modelId="{FA6083F1-6C9D-4246-B6BE-1C82C375F1E6}" type="pres">
      <dgm:prSet presAssocID="{896A673B-0135-4EA7-A417-B40EC334FA82}" presName="tx1" presStyleLbl="revTx" presStyleIdx="3" presStyleCnt="8"/>
      <dgm:spPr/>
      <dgm:t>
        <a:bodyPr/>
        <a:lstStyle/>
        <a:p>
          <a:endParaRPr lang="en-US"/>
        </a:p>
      </dgm:t>
    </dgm:pt>
    <dgm:pt modelId="{4A6173ED-8E9F-4600-BBC8-145610CDD377}" type="pres">
      <dgm:prSet presAssocID="{896A673B-0135-4EA7-A417-B40EC334FA82}" presName="vert1" presStyleCnt="0"/>
      <dgm:spPr/>
    </dgm:pt>
    <dgm:pt modelId="{38725CAC-F1DB-4126-88CB-290228C784D0}" type="pres">
      <dgm:prSet presAssocID="{574CFA7F-7B39-484B-B780-9A69C5AA235E}" presName="thickLine" presStyleLbl="alignNode1" presStyleIdx="4" presStyleCnt="8"/>
      <dgm:spPr/>
    </dgm:pt>
    <dgm:pt modelId="{957BA07A-05CF-402B-AD1B-A5ABBE3525B8}" type="pres">
      <dgm:prSet presAssocID="{574CFA7F-7B39-484B-B780-9A69C5AA235E}" presName="horz1" presStyleCnt="0"/>
      <dgm:spPr/>
    </dgm:pt>
    <dgm:pt modelId="{74C8C70F-B8FC-4B7F-8B53-EB202C42A5D8}" type="pres">
      <dgm:prSet presAssocID="{574CFA7F-7B39-484B-B780-9A69C5AA235E}" presName="tx1" presStyleLbl="revTx" presStyleIdx="4" presStyleCnt="8"/>
      <dgm:spPr/>
      <dgm:t>
        <a:bodyPr/>
        <a:lstStyle/>
        <a:p>
          <a:endParaRPr lang="en-US"/>
        </a:p>
      </dgm:t>
    </dgm:pt>
    <dgm:pt modelId="{5A305FD1-E35E-461D-90F5-34A49229F5E5}" type="pres">
      <dgm:prSet presAssocID="{574CFA7F-7B39-484B-B780-9A69C5AA235E}" presName="vert1" presStyleCnt="0"/>
      <dgm:spPr/>
    </dgm:pt>
    <dgm:pt modelId="{C2EF274A-8FBE-4046-B934-A25B11676BC7}" type="pres">
      <dgm:prSet presAssocID="{D646D9C3-CF2B-468C-AD1F-893A23E3E8C2}" presName="thickLine" presStyleLbl="alignNode1" presStyleIdx="5" presStyleCnt="8"/>
      <dgm:spPr/>
    </dgm:pt>
    <dgm:pt modelId="{55296F29-8994-428C-B734-DBF9F085D63E}" type="pres">
      <dgm:prSet presAssocID="{D646D9C3-CF2B-468C-AD1F-893A23E3E8C2}" presName="horz1" presStyleCnt="0"/>
      <dgm:spPr/>
    </dgm:pt>
    <dgm:pt modelId="{41D1F6A0-D924-4B50-BE18-8569F5E52561}" type="pres">
      <dgm:prSet presAssocID="{D646D9C3-CF2B-468C-AD1F-893A23E3E8C2}" presName="tx1" presStyleLbl="revTx" presStyleIdx="5" presStyleCnt="8"/>
      <dgm:spPr/>
      <dgm:t>
        <a:bodyPr/>
        <a:lstStyle/>
        <a:p>
          <a:endParaRPr lang="en-US"/>
        </a:p>
      </dgm:t>
    </dgm:pt>
    <dgm:pt modelId="{018DFE53-C075-4D6F-839A-7712513F4DEF}" type="pres">
      <dgm:prSet presAssocID="{D646D9C3-CF2B-468C-AD1F-893A23E3E8C2}" presName="vert1" presStyleCnt="0"/>
      <dgm:spPr/>
    </dgm:pt>
    <dgm:pt modelId="{78857E21-CC23-41CE-8099-7E469A054BFD}" type="pres">
      <dgm:prSet presAssocID="{02F28A6E-3891-4848-8E6A-C7FBAD3C4ABF}" presName="thickLine" presStyleLbl="alignNode1" presStyleIdx="6" presStyleCnt="8"/>
      <dgm:spPr/>
    </dgm:pt>
    <dgm:pt modelId="{1038A7D1-ECF3-42AC-8F18-7F129F4AAAE1}" type="pres">
      <dgm:prSet presAssocID="{02F28A6E-3891-4848-8E6A-C7FBAD3C4ABF}" presName="horz1" presStyleCnt="0"/>
      <dgm:spPr/>
    </dgm:pt>
    <dgm:pt modelId="{99EDC252-B408-45BE-B9B3-4C2E56973437}" type="pres">
      <dgm:prSet presAssocID="{02F28A6E-3891-4848-8E6A-C7FBAD3C4ABF}" presName="tx1" presStyleLbl="revTx" presStyleIdx="6" presStyleCnt="8"/>
      <dgm:spPr/>
      <dgm:t>
        <a:bodyPr/>
        <a:lstStyle/>
        <a:p>
          <a:endParaRPr lang="en-US"/>
        </a:p>
      </dgm:t>
    </dgm:pt>
    <dgm:pt modelId="{0FD1907A-0BBC-4338-B368-E9A66DF421E5}" type="pres">
      <dgm:prSet presAssocID="{02F28A6E-3891-4848-8E6A-C7FBAD3C4ABF}" presName="vert1" presStyleCnt="0"/>
      <dgm:spPr/>
    </dgm:pt>
    <dgm:pt modelId="{E400D8DA-0D83-44C9-92B2-9629C79B106C}" type="pres">
      <dgm:prSet presAssocID="{AB698FB2-2A8A-4022-883C-521AEE86429E}" presName="thickLine" presStyleLbl="alignNode1" presStyleIdx="7" presStyleCnt="8"/>
      <dgm:spPr/>
    </dgm:pt>
    <dgm:pt modelId="{C7ECE044-104F-48DA-A6B5-3679B0F7C5EF}" type="pres">
      <dgm:prSet presAssocID="{AB698FB2-2A8A-4022-883C-521AEE86429E}" presName="horz1" presStyleCnt="0"/>
      <dgm:spPr/>
    </dgm:pt>
    <dgm:pt modelId="{60825300-8C1E-4D47-8CDB-2BEFA8FB09A8}" type="pres">
      <dgm:prSet presAssocID="{AB698FB2-2A8A-4022-883C-521AEE86429E}" presName="tx1" presStyleLbl="revTx" presStyleIdx="7" presStyleCnt="8"/>
      <dgm:spPr/>
      <dgm:t>
        <a:bodyPr/>
        <a:lstStyle/>
        <a:p>
          <a:endParaRPr lang="en-US"/>
        </a:p>
      </dgm:t>
    </dgm:pt>
    <dgm:pt modelId="{33423A07-A704-4C16-AE47-DD44CC32FDF9}" type="pres">
      <dgm:prSet presAssocID="{AB698FB2-2A8A-4022-883C-521AEE86429E}" presName="vert1" presStyleCnt="0"/>
      <dgm:spPr/>
    </dgm:pt>
  </dgm:ptLst>
  <dgm:cxnLst>
    <dgm:cxn modelId="{C8F8E06B-03A9-4AE3-9266-4447A85A919C}" srcId="{53E10A92-E61F-494E-95DB-BDB4ACC95D11}" destId="{F1672BB3-7F4D-4002-B905-055D6BE188DA}" srcOrd="0" destOrd="0" parTransId="{7402DA66-D1B5-455D-B830-907087253B7F}" sibTransId="{374CE47B-302B-4DA0-A2A0-692FC28D9BF5}"/>
    <dgm:cxn modelId="{FC229B3E-688A-4696-A3D9-40F898BB7F75}" type="presOf" srcId="{F1672BB3-7F4D-4002-B905-055D6BE188DA}" destId="{AA01631E-E1A8-4028-ABE5-4EA6AFCDFF2B}" srcOrd="0" destOrd="0" presId="urn:microsoft.com/office/officeart/2008/layout/LinedList"/>
    <dgm:cxn modelId="{776A91FC-DFA4-47E5-8A92-54A1D813FA42}" type="presOf" srcId="{AB698FB2-2A8A-4022-883C-521AEE86429E}" destId="{60825300-8C1E-4D47-8CDB-2BEFA8FB09A8}" srcOrd="0" destOrd="0" presId="urn:microsoft.com/office/officeart/2008/layout/LinedList"/>
    <dgm:cxn modelId="{A9907CC9-1B0E-4A89-9122-CFF600C04C79}" type="presOf" srcId="{D646D9C3-CF2B-468C-AD1F-893A23E3E8C2}" destId="{41D1F6A0-D924-4B50-BE18-8569F5E52561}" srcOrd="0" destOrd="0" presId="urn:microsoft.com/office/officeart/2008/layout/LinedList"/>
    <dgm:cxn modelId="{274EA322-3DC9-43BB-8122-77B44A1C554E}" type="presOf" srcId="{9E834AA3-EAEF-4D2F-929E-6A7913DDB7D4}" destId="{CD8DF362-2501-45CD-891C-D53B818709D1}" srcOrd="0" destOrd="0" presId="urn:microsoft.com/office/officeart/2008/layout/LinedList"/>
    <dgm:cxn modelId="{516FEEF6-B02C-4DF4-A07C-122B8970556B}" srcId="{53E10A92-E61F-494E-95DB-BDB4ACC95D11}" destId="{02F28A6E-3891-4848-8E6A-C7FBAD3C4ABF}" srcOrd="6" destOrd="0" parTransId="{D4E07EE3-608C-4C6D-8F78-15C666E0ED4F}" sibTransId="{EE8E6F7A-4EA8-4FEB-A47E-08476D0F6C05}"/>
    <dgm:cxn modelId="{137D045B-EDA5-48E5-AA8E-66567D1C9849}" type="presOf" srcId="{A520620A-A910-44D4-B64A-2C307BAAC4CC}" destId="{EBB82D69-6C79-4E08-A9AE-689B6A68D653}" srcOrd="0" destOrd="0" presId="urn:microsoft.com/office/officeart/2008/layout/LinedList"/>
    <dgm:cxn modelId="{DB30929B-DFFD-460D-9017-68B22D4FD286}" type="presOf" srcId="{02F28A6E-3891-4848-8E6A-C7FBAD3C4ABF}" destId="{99EDC252-B408-45BE-B9B3-4C2E56973437}" srcOrd="0" destOrd="0" presId="urn:microsoft.com/office/officeart/2008/layout/LinedList"/>
    <dgm:cxn modelId="{CC296EFD-EA81-47F6-9416-07A46D17EED1}" type="presOf" srcId="{574CFA7F-7B39-484B-B780-9A69C5AA235E}" destId="{74C8C70F-B8FC-4B7F-8B53-EB202C42A5D8}" srcOrd="0" destOrd="0" presId="urn:microsoft.com/office/officeart/2008/layout/LinedList"/>
    <dgm:cxn modelId="{63750BDE-F4E6-4E2E-A17F-27B0F244BBFE}" type="presOf" srcId="{53E10A92-E61F-494E-95DB-BDB4ACC95D11}" destId="{189EA1C2-BDD3-46F1-BB3B-430D0ABF93AA}" srcOrd="0" destOrd="0" presId="urn:microsoft.com/office/officeart/2008/layout/LinedList"/>
    <dgm:cxn modelId="{652EFBE0-8726-41FA-89FC-7DB8B113B491}" srcId="{53E10A92-E61F-494E-95DB-BDB4ACC95D11}" destId="{D646D9C3-CF2B-468C-AD1F-893A23E3E8C2}" srcOrd="5" destOrd="0" parTransId="{5AAC7AB7-2EE6-413D-B6E2-7234D2861B61}" sibTransId="{8A9AB3F2-69C2-48C0-A3CF-ED06DEE9009A}"/>
    <dgm:cxn modelId="{DA4322DD-F5A6-4AFF-9419-00032E33A74A}" srcId="{53E10A92-E61F-494E-95DB-BDB4ACC95D11}" destId="{574CFA7F-7B39-484B-B780-9A69C5AA235E}" srcOrd="4" destOrd="0" parTransId="{3A189705-2931-4167-8692-7DCB9C63FAAD}" sibTransId="{A402CD21-6767-4236-8212-83DAABBFE718}"/>
    <dgm:cxn modelId="{6E4BDF72-FCB1-414F-911B-7D7A02C49A57}" srcId="{53E10A92-E61F-494E-95DB-BDB4ACC95D11}" destId="{AB698FB2-2A8A-4022-883C-521AEE86429E}" srcOrd="7" destOrd="0" parTransId="{D31DE9C7-A344-46C7-98B3-88189DD7D8C1}" sibTransId="{B47CB0D5-C1F4-4643-9248-582C350F39FB}"/>
    <dgm:cxn modelId="{D93E8679-FE7D-4FED-A204-D37136188C84}" srcId="{53E10A92-E61F-494E-95DB-BDB4ACC95D11}" destId="{896A673B-0135-4EA7-A417-B40EC334FA82}" srcOrd="3" destOrd="0" parTransId="{F2B81FB0-5E81-4A0F-91FE-F1327A9941A2}" sibTransId="{4E349B86-221A-4122-8C7C-88F0D557CD07}"/>
    <dgm:cxn modelId="{7C9D0B9A-5D5B-49AD-BB28-86809B2991D2}" srcId="{53E10A92-E61F-494E-95DB-BDB4ACC95D11}" destId="{A520620A-A910-44D4-B64A-2C307BAAC4CC}" srcOrd="1" destOrd="0" parTransId="{29A438E6-DCA4-4311-A1FC-A574882771FC}" sibTransId="{9606AC62-8846-491B-99EB-82F59AF19879}"/>
    <dgm:cxn modelId="{8DF05D08-D381-4D2E-8AA5-584F28845B5C}" type="presOf" srcId="{896A673B-0135-4EA7-A417-B40EC334FA82}" destId="{FA6083F1-6C9D-4246-B6BE-1C82C375F1E6}" srcOrd="0" destOrd="0" presId="urn:microsoft.com/office/officeart/2008/layout/LinedList"/>
    <dgm:cxn modelId="{F1A1ADB1-49B1-414C-B057-A6C9A6885956}" srcId="{53E10A92-E61F-494E-95DB-BDB4ACC95D11}" destId="{9E834AA3-EAEF-4D2F-929E-6A7913DDB7D4}" srcOrd="2" destOrd="0" parTransId="{29739893-36D2-47C5-93D0-08290E6E36BE}" sibTransId="{5E58843A-4DCA-45FA-8713-7E1084CDDF2D}"/>
    <dgm:cxn modelId="{CDC34C4F-AFC5-485F-A460-1F787E86F80C}" type="presParOf" srcId="{189EA1C2-BDD3-46F1-BB3B-430D0ABF93AA}" destId="{84FF5FD1-80DE-4489-B573-0BB577ABDE35}" srcOrd="0" destOrd="0" presId="urn:microsoft.com/office/officeart/2008/layout/LinedList"/>
    <dgm:cxn modelId="{DA1126C2-288C-47D7-A1EF-FA4824D9A72F}" type="presParOf" srcId="{189EA1C2-BDD3-46F1-BB3B-430D0ABF93AA}" destId="{D2A75CDD-34BD-429C-92AA-E52AD2B78570}" srcOrd="1" destOrd="0" presId="urn:microsoft.com/office/officeart/2008/layout/LinedList"/>
    <dgm:cxn modelId="{7C1FCF4F-85BD-4D56-9FCB-48F6ADB1F9DF}" type="presParOf" srcId="{D2A75CDD-34BD-429C-92AA-E52AD2B78570}" destId="{AA01631E-E1A8-4028-ABE5-4EA6AFCDFF2B}" srcOrd="0" destOrd="0" presId="urn:microsoft.com/office/officeart/2008/layout/LinedList"/>
    <dgm:cxn modelId="{33DF1D49-02C4-47A8-8DF3-8F01786095B9}" type="presParOf" srcId="{D2A75CDD-34BD-429C-92AA-E52AD2B78570}" destId="{BBDD1363-F082-4FDD-A49D-2DA803852EF4}" srcOrd="1" destOrd="0" presId="urn:microsoft.com/office/officeart/2008/layout/LinedList"/>
    <dgm:cxn modelId="{CCBDAB41-6476-4FCC-B70F-351196E62EEF}" type="presParOf" srcId="{189EA1C2-BDD3-46F1-BB3B-430D0ABF93AA}" destId="{DA1C5B10-CBE1-4A54-913E-C88C54371072}" srcOrd="2" destOrd="0" presId="urn:microsoft.com/office/officeart/2008/layout/LinedList"/>
    <dgm:cxn modelId="{501A0236-341B-446A-8D82-43DCA5E71E2B}" type="presParOf" srcId="{189EA1C2-BDD3-46F1-BB3B-430D0ABF93AA}" destId="{E579C319-4931-4DC0-8B02-046199788FD0}" srcOrd="3" destOrd="0" presId="urn:microsoft.com/office/officeart/2008/layout/LinedList"/>
    <dgm:cxn modelId="{F3835B16-6C61-4601-9305-E89084FD596D}" type="presParOf" srcId="{E579C319-4931-4DC0-8B02-046199788FD0}" destId="{EBB82D69-6C79-4E08-A9AE-689B6A68D653}" srcOrd="0" destOrd="0" presId="urn:microsoft.com/office/officeart/2008/layout/LinedList"/>
    <dgm:cxn modelId="{8FE149B2-E4B1-4E2A-8975-5CA1F740307D}" type="presParOf" srcId="{E579C319-4931-4DC0-8B02-046199788FD0}" destId="{B1558377-F8C8-4848-8E61-BB29C0B5A2A5}" srcOrd="1" destOrd="0" presId="urn:microsoft.com/office/officeart/2008/layout/LinedList"/>
    <dgm:cxn modelId="{90184C66-0B52-456A-8520-048B332DB1B0}" type="presParOf" srcId="{189EA1C2-BDD3-46F1-BB3B-430D0ABF93AA}" destId="{3441E3B5-7CDF-4776-943C-A1053D61FAD0}" srcOrd="4" destOrd="0" presId="urn:microsoft.com/office/officeart/2008/layout/LinedList"/>
    <dgm:cxn modelId="{A2F7A70E-C94E-43C2-9BE0-C17F52430FE4}" type="presParOf" srcId="{189EA1C2-BDD3-46F1-BB3B-430D0ABF93AA}" destId="{5657D9F8-313D-46FA-9435-A1D6654B3C86}" srcOrd="5" destOrd="0" presId="urn:microsoft.com/office/officeart/2008/layout/LinedList"/>
    <dgm:cxn modelId="{976BE7B5-5D94-4826-BC05-4CE622F38145}" type="presParOf" srcId="{5657D9F8-313D-46FA-9435-A1D6654B3C86}" destId="{CD8DF362-2501-45CD-891C-D53B818709D1}" srcOrd="0" destOrd="0" presId="urn:microsoft.com/office/officeart/2008/layout/LinedList"/>
    <dgm:cxn modelId="{57791BC8-86C6-40CE-A760-6AC1A34F99E8}" type="presParOf" srcId="{5657D9F8-313D-46FA-9435-A1D6654B3C86}" destId="{B4BDF090-68F7-4231-BEDE-D5D8270B8869}" srcOrd="1" destOrd="0" presId="urn:microsoft.com/office/officeart/2008/layout/LinedList"/>
    <dgm:cxn modelId="{A96B819F-8C02-4A64-BC0F-220368975C93}" type="presParOf" srcId="{189EA1C2-BDD3-46F1-BB3B-430D0ABF93AA}" destId="{15076527-1687-432D-B17E-9213D39FB19B}" srcOrd="6" destOrd="0" presId="urn:microsoft.com/office/officeart/2008/layout/LinedList"/>
    <dgm:cxn modelId="{B101A300-7AAE-4B69-9CC1-92AA1EFC2DD0}" type="presParOf" srcId="{189EA1C2-BDD3-46F1-BB3B-430D0ABF93AA}" destId="{CAB2174A-966D-46E9-8F6C-D712EE57EC45}" srcOrd="7" destOrd="0" presId="urn:microsoft.com/office/officeart/2008/layout/LinedList"/>
    <dgm:cxn modelId="{D7EF5A49-B8A2-4276-BFC3-42D2B7F4A43F}" type="presParOf" srcId="{CAB2174A-966D-46E9-8F6C-D712EE57EC45}" destId="{FA6083F1-6C9D-4246-B6BE-1C82C375F1E6}" srcOrd="0" destOrd="0" presId="urn:microsoft.com/office/officeart/2008/layout/LinedList"/>
    <dgm:cxn modelId="{B29AC97E-FFBA-4F2E-8526-5955FAAEA28C}" type="presParOf" srcId="{CAB2174A-966D-46E9-8F6C-D712EE57EC45}" destId="{4A6173ED-8E9F-4600-BBC8-145610CDD377}" srcOrd="1" destOrd="0" presId="urn:microsoft.com/office/officeart/2008/layout/LinedList"/>
    <dgm:cxn modelId="{458472F5-ABEB-4305-9A72-9F0B17713220}" type="presParOf" srcId="{189EA1C2-BDD3-46F1-BB3B-430D0ABF93AA}" destId="{38725CAC-F1DB-4126-88CB-290228C784D0}" srcOrd="8" destOrd="0" presId="urn:microsoft.com/office/officeart/2008/layout/LinedList"/>
    <dgm:cxn modelId="{1E9482D2-AB9D-43DD-A1F3-F66711660D1D}" type="presParOf" srcId="{189EA1C2-BDD3-46F1-BB3B-430D0ABF93AA}" destId="{957BA07A-05CF-402B-AD1B-A5ABBE3525B8}" srcOrd="9" destOrd="0" presId="urn:microsoft.com/office/officeart/2008/layout/LinedList"/>
    <dgm:cxn modelId="{9AE49025-EB8E-4239-841B-B91BBA64739F}" type="presParOf" srcId="{957BA07A-05CF-402B-AD1B-A5ABBE3525B8}" destId="{74C8C70F-B8FC-4B7F-8B53-EB202C42A5D8}" srcOrd="0" destOrd="0" presId="urn:microsoft.com/office/officeart/2008/layout/LinedList"/>
    <dgm:cxn modelId="{CCD2233C-32E5-494A-A389-89F9320B3E9C}" type="presParOf" srcId="{957BA07A-05CF-402B-AD1B-A5ABBE3525B8}" destId="{5A305FD1-E35E-461D-90F5-34A49229F5E5}" srcOrd="1" destOrd="0" presId="urn:microsoft.com/office/officeart/2008/layout/LinedList"/>
    <dgm:cxn modelId="{C47C6A4C-AFB2-4ED8-9FE3-F9C8A220F3BC}" type="presParOf" srcId="{189EA1C2-BDD3-46F1-BB3B-430D0ABF93AA}" destId="{C2EF274A-8FBE-4046-B934-A25B11676BC7}" srcOrd="10" destOrd="0" presId="urn:microsoft.com/office/officeart/2008/layout/LinedList"/>
    <dgm:cxn modelId="{2E58DE76-8DB8-41B1-BC6F-FC2FC27A8CA6}" type="presParOf" srcId="{189EA1C2-BDD3-46F1-BB3B-430D0ABF93AA}" destId="{55296F29-8994-428C-B734-DBF9F085D63E}" srcOrd="11" destOrd="0" presId="urn:microsoft.com/office/officeart/2008/layout/LinedList"/>
    <dgm:cxn modelId="{1AE0E2C2-0565-452F-828F-1473ABBDD661}" type="presParOf" srcId="{55296F29-8994-428C-B734-DBF9F085D63E}" destId="{41D1F6A0-D924-4B50-BE18-8569F5E52561}" srcOrd="0" destOrd="0" presId="urn:microsoft.com/office/officeart/2008/layout/LinedList"/>
    <dgm:cxn modelId="{757F3023-07C7-49D8-A514-E2226583ABC6}" type="presParOf" srcId="{55296F29-8994-428C-B734-DBF9F085D63E}" destId="{018DFE53-C075-4D6F-839A-7712513F4DEF}" srcOrd="1" destOrd="0" presId="urn:microsoft.com/office/officeart/2008/layout/LinedList"/>
    <dgm:cxn modelId="{F649C064-6C5B-4F22-8CD8-8BF76AEA725B}" type="presParOf" srcId="{189EA1C2-BDD3-46F1-BB3B-430D0ABF93AA}" destId="{78857E21-CC23-41CE-8099-7E469A054BFD}" srcOrd="12" destOrd="0" presId="urn:microsoft.com/office/officeart/2008/layout/LinedList"/>
    <dgm:cxn modelId="{C365A34C-1EAB-4177-B65D-7F3B4F502BBD}" type="presParOf" srcId="{189EA1C2-BDD3-46F1-BB3B-430D0ABF93AA}" destId="{1038A7D1-ECF3-42AC-8F18-7F129F4AAAE1}" srcOrd="13" destOrd="0" presId="urn:microsoft.com/office/officeart/2008/layout/LinedList"/>
    <dgm:cxn modelId="{688395BE-DC0B-425D-899B-C34F841BD96F}" type="presParOf" srcId="{1038A7D1-ECF3-42AC-8F18-7F129F4AAAE1}" destId="{99EDC252-B408-45BE-B9B3-4C2E56973437}" srcOrd="0" destOrd="0" presId="urn:microsoft.com/office/officeart/2008/layout/LinedList"/>
    <dgm:cxn modelId="{3C9CAD64-63D2-43EF-A80C-2270EC1A572E}" type="presParOf" srcId="{1038A7D1-ECF3-42AC-8F18-7F129F4AAAE1}" destId="{0FD1907A-0BBC-4338-B368-E9A66DF421E5}" srcOrd="1" destOrd="0" presId="urn:microsoft.com/office/officeart/2008/layout/LinedList"/>
    <dgm:cxn modelId="{E8A34EF1-5DFA-4B97-9145-B349668277AD}" type="presParOf" srcId="{189EA1C2-BDD3-46F1-BB3B-430D0ABF93AA}" destId="{E400D8DA-0D83-44C9-92B2-9629C79B106C}" srcOrd="14" destOrd="0" presId="urn:microsoft.com/office/officeart/2008/layout/LinedList"/>
    <dgm:cxn modelId="{F507F8A8-46B8-4EA3-893E-E58320698D6D}" type="presParOf" srcId="{189EA1C2-BDD3-46F1-BB3B-430D0ABF93AA}" destId="{C7ECE044-104F-48DA-A6B5-3679B0F7C5EF}" srcOrd="15" destOrd="0" presId="urn:microsoft.com/office/officeart/2008/layout/LinedList"/>
    <dgm:cxn modelId="{EF93F7EF-99B1-4BE6-BC54-5EED2D93A139}" type="presParOf" srcId="{C7ECE044-104F-48DA-A6B5-3679B0F7C5EF}" destId="{60825300-8C1E-4D47-8CDB-2BEFA8FB09A8}" srcOrd="0" destOrd="0" presId="urn:microsoft.com/office/officeart/2008/layout/LinedList"/>
    <dgm:cxn modelId="{38AEB7E2-63EC-418C-B827-3AEDB9362D9F}" type="presParOf" srcId="{C7ECE044-104F-48DA-A6B5-3679B0F7C5EF}" destId="{33423A07-A704-4C16-AE47-DD44CC32FDF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=""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=""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=""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=""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=""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=""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=""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=""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67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868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869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870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871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87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0964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A0164-BE47-4FBE-A8D0-16FE9C93CE43}" type="datetimeFigureOut">
              <a:rPr lang="en-US" smtClean="0"/>
              <a:t>15-Oct-21</a:t>
            </a:fld>
            <a:endParaRPr lang="en-US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1D9E5-FF5A-48A9-A0FD-695CE9953C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835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83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A0164-BE47-4FBE-A8D0-16FE9C93CE43}" type="datetimeFigureOut">
              <a:rPr lang="en-US" smtClean="0"/>
              <a:t>15-Oct-21</a:t>
            </a:fld>
            <a:endParaRPr lang="en-US"/>
          </a:p>
        </p:txBody>
      </p:sp>
      <p:sp>
        <p:nvSpPr>
          <p:cNvPr id="104883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83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1D9E5-FF5A-48A9-A0FD-695CE9953C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23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824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8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A0164-BE47-4FBE-A8D0-16FE9C93CE43}" type="datetimeFigureOut">
              <a:rPr lang="en-US" smtClean="0"/>
              <a:t>15-Oct-21</a:t>
            </a:fld>
            <a:endParaRPr lang="en-US"/>
          </a:p>
        </p:txBody>
      </p:sp>
      <p:sp>
        <p:nvSpPr>
          <p:cNvPr id="10488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8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1D9E5-FF5A-48A9-A0FD-695CE9953C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58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59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A0164-BE47-4FBE-A8D0-16FE9C93CE43}" type="datetimeFigureOut">
              <a:rPr lang="en-US" smtClean="0"/>
              <a:t>15-Oct-21</a:t>
            </a:fld>
            <a:endParaRPr lang="en-US"/>
          </a:p>
        </p:txBody>
      </p:sp>
      <p:sp>
        <p:nvSpPr>
          <p:cNvPr id="104859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59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1D9E5-FF5A-48A9-A0FD-695CE9953C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39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840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84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A0164-BE47-4FBE-A8D0-16FE9C93CE43}" type="datetimeFigureOut">
              <a:rPr lang="en-US" smtClean="0"/>
              <a:t>15-Oct-21</a:t>
            </a:fld>
            <a:endParaRPr lang="en-US"/>
          </a:p>
        </p:txBody>
      </p:sp>
      <p:sp>
        <p:nvSpPr>
          <p:cNvPr id="104884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84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1D9E5-FF5A-48A9-A0FD-695CE9953C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4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845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846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84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A0164-BE47-4FBE-A8D0-16FE9C93CE43}" type="datetimeFigureOut">
              <a:rPr lang="en-US" smtClean="0"/>
              <a:t>15-Oct-21</a:t>
            </a:fld>
            <a:endParaRPr lang="en-US"/>
          </a:p>
        </p:txBody>
      </p:sp>
      <p:sp>
        <p:nvSpPr>
          <p:cNvPr id="104884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84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1D9E5-FF5A-48A9-A0FD-695CE9953C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50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851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852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853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854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85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A0164-BE47-4FBE-A8D0-16FE9C93CE43}" type="datetimeFigureOut">
              <a:rPr lang="en-US" smtClean="0"/>
              <a:t>15-Oct-21</a:t>
            </a:fld>
            <a:endParaRPr lang="en-US"/>
          </a:p>
        </p:txBody>
      </p:sp>
      <p:sp>
        <p:nvSpPr>
          <p:cNvPr id="1048856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85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1D9E5-FF5A-48A9-A0FD-695CE9953C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1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820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A0164-BE47-4FBE-A8D0-16FE9C93CE43}" type="datetimeFigureOut">
              <a:rPr lang="en-US" smtClean="0"/>
              <a:t>15-Oct-21</a:t>
            </a:fld>
            <a:endParaRPr lang="en-US"/>
          </a:p>
        </p:txBody>
      </p:sp>
      <p:sp>
        <p:nvSpPr>
          <p:cNvPr id="1048821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82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1D9E5-FF5A-48A9-A0FD-695CE9953C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5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A0164-BE47-4FBE-A8D0-16FE9C93CE43}" type="datetimeFigureOut">
              <a:rPr lang="en-US" smtClean="0"/>
              <a:t>15-Oct-21</a:t>
            </a:fld>
            <a:endParaRPr lang="en-US"/>
          </a:p>
        </p:txBody>
      </p:sp>
      <p:sp>
        <p:nvSpPr>
          <p:cNvPr id="104885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86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1D9E5-FF5A-48A9-A0FD-695CE9953C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61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862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863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86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A0164-BE47-4FBE-A8D0-16FE9C93CE43}" type="datetimeFigureOut">
              <a:rPr lang="en-US" smtClean="0"/>
              <a:t>15-Oct-21</a:t>
            </a:fld>
            <a:endParaRPr lang="en-US"/>
          </a:p>
        </p:txBody>
      </p:sp>
      <p:sp>
        <p:nvSpPr>
          <p:cNvPr id="104886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86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1D9E5-FF5A-48A9-A0FD-695CE9953C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28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829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048830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83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A0164-BE47-4FBE-A8D0-16FE9C93CE43}" type="datetimeFigureOut">
              <a:rPr lang="en-US" smtClean="0"/>
              <a:t>15-Oct-21</a:t>
            </a:fld>
            <a:endParaRPr lang="en-US"/>
          </a:p>
        </p:txBody>
      </p:sp>
      <p:sp>
        <p:nvSpPr>
          <p:cNvPr id="104883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83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1D9E5-FF5A-48A9-A0FD-695CE9953C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6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EA0164-BE47-4FBE-A8D0-16FE9C93CE43}" type="datetimeFigureOut">
              <a:rPr lang="en-US" smtClean="0"/>
              <a:t>15-Oct-21</a:t>
            </a:fld>
            <a:endParaRPr lang="en-US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1D9E5-FF5A-48A9-A0FD-695CE9953C0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t">
            <a:normAutofit fontScale="90000"/>
          </a:bodyPr>
          <a:lstStyle/>
          <a:p>
            <a:r>
              <a:rPr lang="en-US" b="1" dirty="0"/>
              <a:t>Virtual Dressing Room: Smart approach to select and buy clothes</a:t>
            </a:r>
          </a:p>
        </p:txBody>
      </p:sp>
      <p:sp>
        <p:nvSpPr>
          <p:cNvPr id="1048587" name="Title 1"/>
          <p:cNvSpPr txBox="1"/>
          <p:nvPr/>
        </p:nvSpPr>
        <p:spPr>
          <a:xfrm>
            <a:off x="1447798" y="4577315"/>
            <a:ext cx="9220202" cy="14478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9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Project ID : 2021-153</a:t>
            </a:r>
            <a:endParaRPr lang="en-US" sz="3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048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1048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86" grpId="0"/>
      <p:bldP spid="104858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9" name="Title 1"/>
          <p:cNvSpPr txBox="1"/>
          <p:nvPr/>
        </p:nvSpPr>
        <p:spPr>
          <a:xfrm>
            <a:off x="-3" y="6352673"/>
            <a:ext cx="12192001" cy="412083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IT18001808 | 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S.W.P.N.M.Weerasinghe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| 2021-153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620" name="Rectangle 13"/>
          <p:cNvSpPr/>
          <p:nvPr/>
        </p:nvSpPr>
        <p:spPr>
          <a:xfrm>
            <a:off x="648586" y="1520456"/>
            <a:ext cx="10845209" cy="465650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621" name="Title 1"/>
          <p:cNvSpPr txBox="1"/>
          <p:nvPr/>
        </p:nvSpPr>
        <p:spPr>
          <a:xfrm>
            <a:off x="2630521" y="2739958"/>
            <a:ext cx="6930958" cy="13780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/>
              <a:t>Methodology</a:t>
            </a:r>
            <a:endParaRPr lang="en-US" sz="6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048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2" name="Title 1"/>
          <p:cNvSpPr txBox="1"/>
          <p:nvPr/>
        </p:nvSpPr>
        <p:spPr>
          <a:xfrm>
            <a:off x="-3" y="6352673"/>
            <a:ext cx="12192001" cy="412083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IT18001808 | 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S.W.P.N.M.Weerasinghe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| 2021-153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623" name="Title 1"/>
          <p:cNvSpPr>
            <a:spLocks noGrp="1"/>
          </p:cNvSpPr>
          <p:nvPr>
            <p:ph type="title"/>
          </p:nvPr>
        </p:nvSpPr>
        <p:spPr>
          <a:xfrm>
            <a:off x="648586" y="681037"/>
            <a:ext cx="10515600" cy="1325563"/>
          </a:xfrm>
        </p:spPr>
        <p:txBody>
          <a:bodyPr anchor="t">
            <a:normAutofit/>
          </a:bodyPr>
          <a:lstStyle/>
          <a:p>
            <a:r>
              <a:rPr lang="en-US" b="1" dirty="0"/>
              <a:t>System Diagram</a:t>
            </a:r>
          </a:p>
        </p:txBody>
      </p:sp>
      <p:sp>
        <p:nvSpPr>
          <p:cNvPr id="1048624" name="Rectangle 12"/>
          <p:cNvSpPr/>
          <p:nvPr/>
        </p:nvSpPr>
        <p:spPr>
          <a:xfrm>
            <a:off x="648586" y="1520456"/>
            <a:ext cx="10845209" cy="465650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97154" name="Picture 16"/>
          <p:cNvPicPr>
            <a:picLocks/>
          </p:cNvPicPr>
          <p:nvPr/>
        </p:nvPicPr>
        <p:blipFill rotWithShape="1">
          <a:blip r:embed="rId2"/>
          <a:srcRect l="10573" r="8547" b="41700"/>
          <a:stretch>
            <a:fillRect/>
          </a:stretch>
        </p:blipFill>
        <p:spPr bwMode="auto">
          <a:xfrm>
            <a:off x="2913321" y="1594884"/>
            <a:ext cx="6357139" cy="4582079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048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5" name="Title 1"/>
          <p:cNvSpPr>
            <a:spLocks noGrp="1"/>
          </p:cNvSpPr>
          <p:nvPr>
            <p:ph type="title"/>
          </p:nvPr>
        </p:nvSpPr>
        <p:spPr>
          <a:xfrm>
            <a:off x="648586" y="347312"/>
            <a:ext cx="10515600" cy="1325563"/>
          </a:xfrm>
        </p:spPr>
        <p:txBody>
          <a:bodyPr anchor="t">
            <a:normAutofit/>
          </a:bodyPr>
          <a:lstStyle/>
          <a:p>
            <a:r>
              <a:rPr lang="en-US" b="1" dirty="0"/>
              <a:t>Functional Requirement</a:t>
            </a:r>
          </a:p>
        </p:txBody>
      </p:sp>
      <p:sp>
        <p:nvSpPr>
          <p:cNvPr id="1048626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Smart Phone</a:t>
            </a:r>
          </a:p>
          <a:p>
            <a:r>
              <a:rPr lang="en-US" dirty="0"/>
              <a:t>Clear Background</a:t>
            </a:r>
          </a:p>
          <a:p>
            <a:r>
              <a:rPr lang="en-US" dirty="0"/>
              <a:t>Internet Connection</a:t>
            </a:r>
          </a:p>
        </p:txBody>
      </p:sp>
      <p:sp>
        <p:nvSpPr>
          <p:cNvPr id="1048627" name="Rectangle 17"/>
          <p:cNvSpPr/>
          <p:nvPr/>
        </p:nvSpPr>
        <p:spPr>
          <a:xfrm>
            <a:off x="648586" y="1137685"/>
            <a:ext cx="10845209" cy="48165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1048628" name="Content Placeholder 2"/>
          <p:cNvSpPr txBox="1"/>
          <p:nvPr/>
        </p:nvSpPr>
        <p:spPr>
          <a:xfrm>
            <a:off x="990600" y="1978025"/>
            <a:ext cx="10173586" cy="35721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048629" name="Content Placeholder 2"/>
          <p:cNvSpPr txBox="1"/>
          <p:nvPr/>
        </p:nvSpPr>
        <p:spPr>
          <a:xfrm>
            <a:off x="990600" y="1978025"/>
            <a:ext cx="9715870" cy="33041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Identify best matching color to the skin</a:t>
            </a:r>
          </a:p>
          <a:p>
            <a:r>
              <a:rPr lang="en-US" dirty="0"/>
              <a:t>Identify matching clothes to the user body measurement</a:t>
            </a:r>
          </a:p>
          <a:p>
            <a:r>
              <a:rPr lang="en-US" dirty="0"/>
              <a:t>Filter out best matching cloth set based on skin tone and measurement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0" name="Title 1"/>
          <p:cNvSpPr>
            <a:spLocks noGrp="1"/>
          </p:cNvSpPr>
          <p:nvPr>
            <p:ph type="title"/>
          </p:nvPr>
        </p:nvSpPr>
        <p:spPr>
          <a:xfrm>
            <a:off x="648586" y="347312"/>
            <a:ext cx="10515600" cy="1325563"/>
          </a:xfrm>
        </p:spPr>
        <p:txBody>
          <a:bodyPr anchor="t">
            <a:normAutofit/>
          </a:bodyPr>
          <a:lstStyle/>
          <a:p>
            <a:r>
              <a:rPr lang="en-US" b="1" dirty="0"/>
              <a:t>Completion of The Project</a:t>
            </a:r>
          </a:p>
        </p:txBody>
      </p:sp>
      <p:sp>
        <p:nvSpPr>
          <p:cNvPr id="1048631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Smart Phone</a:t>
            </a:r>
          </a:p>
          <a:p>
            <a:r>
              <a:rPr lang="en-US" dirty="0"/>
              <a:t>Clear Background</a:t>
            </a:r>
          </a:p>
          <a:p>
            <a:r>
              <a:rPr lang="en-US" dirty="0"/>
              <a:t>Internet Connection</a:t>
            </a:r>
          </a:p>
        </p:txBody>
      </p:sp>
      <p:sp>
        <p:nvSpPr>
          <p:cNvPr id="1048632" name="Rectangle 17"/>
          <p:cNvSpPr/>
          <p:nvPr/>
        </p:nvSpPr>
        <p:spPr>
          <a:xfrm>
            <a:off x="648586" y="1137685"/>
            <a:ext cx="10845209" cy="48165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1048633" name="Content Placeholder 2"/>
          <p:cNvSpPr txBox="1"/>
          <p:nvPr/>
        </p:nvSpPr>
        <p:spPr>
          <a:xfrm>
            <a:off x="990600" y="1978025"/>
            <a:ext cx="10173586" cy="35721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048634" name="Content Placeholder 2"/>
          <p:cNvSpPr txBox="1"/>
          <p:nvPr/>
        </p:nvSpPr>
        <p:spPr>
          <a:xfrm>
            <a:off x="990600" y="1978025"/>
            <a:ext cx="9715870" cy="33041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194304" name="Table 2"/>
          <p:cNvGraphicFramePr>
            <a:graphicFrameLocks noGrp="1"/>
          </p:cNvGraphicFramePr>
          <p:nvPr/>
        </p:nvGraphicFramePr>
        <p:xfrm>
          <a:off x="1933299" y="1307805"/>
          <a:ext cx="8275782" cy="43789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7891"/>
                <a:gridCol w="4137891"/>
              </a:tblGrid>
              <a:tr h="62314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Completed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Have To Complete</a:t>
                      </a:r>
                    </a:p>
                  </a:txBody>
                  <a:tcPr anchor="ctr"/>
                </a:tc>
              </a:tr>
              <a:tr h="62314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Face detection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Integrate with Real Data</a:t>
                      </a:r>
                    </a:p>
                  </a:txBody>
                  <a:tcPr anchor="ctr"/>
                </a:tc>
              </a:tr>
              <a:tr h="62314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Identify Skin tone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Improve Filter Items</a:t>
                      </a:r>
                    </a:p>
                  </a:txBody>
                  <a:tcPr anchor="ctr"/>
                </a:tc>
              </a:tr>
              <a:tr h="62314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dirty="0"/>
                        <a:t>Suggest Best matching Dress Color</a:t>
                      </a:r>
                    </a:p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Finalize the flow </a:t>
                      </a:r>
                    </a:p>
                  </a:txBody>
                  <a:tcPr anchor="ctr"/>
                </a:tc>
              </a:tr>
              <a:tr h="62314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Collect Body Measurement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62314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Detect Relevant Clothes size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62314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Filter Matching clothes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Title 1"/>
          <p:cNvSpPr>
            <a:spLocks noGrp="1"/>
          </p:cNvSpPr>
          <p:nvPr>
            <p:ph type="title"/>
          </p:nvPr>
        </p:nvSpPr>
        <p:spPr>
          <a:xfrm>
            <a:off x="648586" y="347312"/>
            <a:ext cx="10515600" cy="1325563"/>
          </a:xfrm>
        </p:spPr>
        <p:txBody>
          <a:bodyPr anchor="t">
            <a:normAutofit/>
          </a:bodyPr>
          <a:lstStyle/>
          <a:p>
            <a:r>
              <a:rPr lang="en-US" b="1" dirty="0"/>
              <a:t>Completion of The Project</a:t>
            </a:r>
          </a:p>
        </p:txBody>
      </p:sp>
      <p:sp>
        <p:nvSpPr>
          <p:cNvPr id="1048636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Smart Phone</a:t>
            </a:r>
          </a:p>
          <a:p>
            <a:r>
              <a:rPr lang="en-US" dirty="0"/>
              <a:t>Clear Background</a:t>
            </a:r>
          </a:p>
          <a:p>
            <a:r>
              <a:rPr lang="en-US" dirty="0"/>
              <a:t>Internet Connection</a:t>
            </a:r>
          </a:p>
        </p:txBody>
      </p:sp>
      <p:sp>
        <p:nvSpPr>
          <p:cNvPr id="1048637" name="Rectangle 17"/>
          <p:cNvSpPr/>
          <p:nvPr/>
        </p:nvSpPr>
        <p:spPr>
          <a:xfrm>
            <a:off x="648586" y="1146921"/>
            <a:ext cx="10845209" cy="48165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1048638" name="Content Placeholder 2"/>
          <p:cNvSpPr txBox="1"/>
          <p:nvPr/>
        </p:nvSpPr>
        <p:spPr>
          <a:xfrm>
            <a:off x="990600" y="1978025"/>
            <a:ext cx="10173586" cy="35721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048639" name="Content Placeholder 2"/>
          <p:cNvSpPr txBox="1"/>
          <p:nvPr/>
        </p:nvSpPr>
        <p:spPr>
          <a:xfrm>
            <a:off x="990600" y="1978025"/>
            <a:ext cx="9715870" cy="33041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pic>
        <p:nvPicPr>
          <p:cNvPr id="2097155" name="Picture 2" descr="A screenshot of a cell phone  Description automatically generated with medium confidenc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1672875"/>
            <a:ext cx="1891145" cy="3782290"/>
          </a:xfrm>
          <a:prstGeom prst="rect">
            <a:avLst/>
          </a:prstGeom>
        </p:spPr>
      </p:pic>
      <p:pic>
        <p:nvPicPr>
          <p:cNvPr id="2097156" name="Picture 6" descr="A picture containing graphical user interface  Description automatically generate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69030" y="1672875"/>
            <a:ext cx="1891145" cy="3782290"/>
          </a:xfrm>
          <a:prstGeom prst="rect">
            <a:avLst/>
          </a:prstGeom>
        </p:spPr>
      </p:pic>
      <p:pic>
        <p:nvPicPr>
          <p:cNvPr id="2097157" name="Picture 8" descr="A screenshot of a person  Description automatically generated with low confidence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19850" y="1665764"/>
            <a:ext cx="1891145" cy="3782290"/>
          </a:xfrm>
          <a:prstGeom prst="rect">
            <a:avLst/>
          </a:prstGeom>
        </p:spPr>
      </p:pic>
      <p:pic>
        <p:nvPicPr>
          <p:cNvPr id="2097158" name="Picture 10" descr="Icon  Description automatically generated with medium confidence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098280" y="1664050"/>
            <a:ext cx="1891145" cy="378229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0" name="Rectangle 13"/>
          <p:cNvSpPr/>
          <p:nvPr/>
        </p:nvSpPr>
        <p:spPr>
          <a:xfrm>
            <a:off x="1244009" y="2698812"/>
            <a:ext cx="9264502" cy="347815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641" name="Title 1"/>
          <p:cNvSpPr>
            <a:spLocks noGrp="1"/>
          </p:cNvSpPr>
          <p:nvPr>
            <p:ph type="ctrTitle"/>
          </p:nvPr>
        </p:nvSpPr>
        <p:spPr>
          <a:xfrm>
            <a:off x="1304260" y="2923959"/>
            <a:ext cx="9144000" cy="1170060"/>
          </a:xfrm>
        </p:spPr>
        <p:txBody>
          <a:bodyPr anchor="t">
            <a:normAutofit fontScale="90000"/>
          </a:bodyPr>
          <a:lstStyle/>
          <a:p>
            <a:r>
              <a:rPr lang="en-US" sz="4800" dirty="0"/>
              <a:t>IT18012866 | L.G.I Sathsara</a:t>
            </a:r>
            <a:br>
              <a:rPr lang="en-US" sz="4800" dirty="0"/>
            </a:br>
            <a:endParaRPr lang="en-US" sz="4800" dirty="0"/>
          </a:p>
        </p:txBody>
      </p:sp>
      <p:sp>
        <p:nvSpPr>
          <p:cNvPr id="1048642" name="Title 1"/>
          <p:cNvSpPr txBox="1"/>
          <p:nvPr/>
        </p:nvSpPr>
        <p:spPr>
          <a:xfrm>
            <a:off x="1142999" y="4612096"/>
            <a:ext cx="9220202" cy="92242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45278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B.Sc. (Hons) Degree in Information Technology Specialized in Software Engineering </a:t>
            </a:r>
            <a:r>
              <a:rPr lang="en-US" sz="3600" dirty="0">
                <a:solidFill>
                  <a:schemeClr val="tx1">
                    <a:alpha val="55000"/>
                  </a:schemeClr>
                </a:solidFill>
              </a:rPr>
              <a:t/>
            </a:r>
            <a:br>
              <a:rPr lang="en-US" sz="3600" dirty="0">
                <a:solidFill>
                  <a:schemeClr val="tx1">
                    <a:alpha val="55000"/>
                  </a:schemeClr>
                </a:solidFill>
              </a:rPr>
            </a:br>
            <a:endParaRPr lang="en-US" sz="3600" dirty="0"/>
          </a:p>
        </p:txBody>
      </p:sp>
      <p:sp>
        <p:nvSpPr>
          <p:cNvPr id="1048643" name="Title 1"/>
          <p:cNvSpPr txBox="1"/>
          <p:nvPr/>
        </p:nvSpPr>
        <p:spPr>
          <a:xfrm>
            <a:off x="-3" y="6352673"/>
            <a:ext cx="12192001" cy="412083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IT18012866 |  L.G.I Sathsara  | 2021-153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7159" name="Picture 4" descr="A person in a white shirt  Description automatically generated with medium confidenc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2122" y="2"/>
            <a:ext cx="1688085" cy="19563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048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1048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400"/>
                                        <p:tgtEl>
                                          <p:spTgt spid="1048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41" grpId="0"/>
      <p:bldP spid="1048642" grpId="0"/>
      <p:bldP spid="104864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4" name="Rectangle 13"/>
          <p:cNvSpPr/>
          <p:nvPr/>
        </p:nvSpPr>
        <p:spPr>
          <a:xfrm>
            <a:off x="1463746" y="1904485"/>
            <a:ext cx="9264502" cy="347815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645" name="Title 1"/>
          <p:cNvSpPr>
            <a:spLocks noGrp="1"/>
          </p:cNvSpPr>
          <p:nvPr>
            <p:ph type="ctrTitle"/>
          </p:nvPr>
        </p:nvSpPr>
        <p:spPr>
          <a:xfrm>
            <a:off x="1304260" y="2923959"/>
            <a:ext cx="9144000" cy="1170060"/>
          </a:xfrm>
        </p:spPr>
        <p:txBody>
          <a:bodyPr anchor="t">
            <a:normAutofit/>
          </a:bodyPr>
          <a:lstStyle/>
          <a:p>
            <a:r>
              <a:rPr lang="en-US" sz="4800" dirty="0"/>
              <a:t>Render a Female 3D Model</a:t>
            </a:r>
          </a:p>
        </p:txBody>
      </p:sp>
      <p:sp>
        <p:nvSpPr>
          <p:cNvPr id="1048646" name="Title 1"/>
          <p:cNvSpPr txBox="1"/>
          <p:nvPr/>
        </p:nvSpPr>
        <p:spPr>
          <a:xfrm>
            <a:off x="-3" y="6352673"/>
            <a:ext cx="12192001" cy="412083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IT18012866 |  L.G.I Sathsara  | 2021-153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048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1048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45" grpId="0"/>
      <p:bldP spid="104864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7" name="Title 1"/>
          <p:cNvSpPr>
            <a:spLocks noGrp="1"/>
          </p:cNvSpPr>
          <p:nvPr>
            <p:ph type="title"/>
          </p:nvPr>
        </p:nvSpPr>
        <p:spPr>
          <a:xfrm>
            <a:off x="698205" y="673338"/>
            <a:ext cx="10515600" cy="1325563"/>
          </a:xfrm>
        </p:spPr>
        <p:txBody>
          <a:bodyPr anchor="t">
            <a:normAutofit/>
          </a:bodyPr>
          <a:lstStyle/>
          <a:p>
            <a:r>
              <a:rPr lang="en-US" b="1" dirty="0"/>
              <a:t>Research Question</a:t>
            </a:r>
          </a:p>
        </p:txBody>
      </p:sp>
      <p:sp>
        <p:nvSpPr>
          <p:cNvPr id="1048648" name="Rectangle 14"/>
          <p:cNvSpPr/>
          <p:nvPr/>
        </p:nvSpPr>
        <p:spPr>
          <a:xfrm>
            <a:off x="648586" y="1520456"/>
            <a:ext cx="10845209" cy="465650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048649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How to render the 3D model?</a:t>
            </a:r>
          </a:p>
          <a:p>
            <a:r>
              <a:rPr lang="en-US" dirty="0"/>
              <a:t>Is the model change the skin tone?</a:t>
            </a:r>
          </a:p>
          <a:p>
            <a:r>
              <a:rPr lang="en-US" dirty="0"/>
              <a:t>Is the model static?</a:t>
            </a:r>
          </a:p>
          <a:p>
            <a:r>
              <a:rPr lang="en-US" dirty="0"/>
              <a:t>How to apply clothes on the model? Are they customizable?</a:t>
            </a:r>
          </a:p>
          <a:p>
            <a:r>
              <a:rPr lang="en-US" dirty="0"/>
              <a:t>Can the model animate?</a:t>
            </a:r>
          </a:p>
        </p:txBody>
      </p:sp>
      <p:sp>
        <p:nvSpPr>
          <p:cNvPr id="1048650" name="Title 1"/>
          <p:cNvSpPr txBox="1"/>
          <p:nvPr/>
        </p:nvSpPr>
        <p:spPr>
          <a:xfrm>
            <a:off x="-3" y="6361299"/>
            <a:ext cx="12192001" cy="412083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IT18012866 |  L.G.I Sathsara  | 2021-153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048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5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1" name="Title 1"/>
          <p:cNvSpPr>
            <a:spLocks noGrp="1"/>
          </p:cNvSpPr>
          <p:nvPr>
            <p:ph type="title"/>
          </p:nvPr>
        </p:nvSpPr>
        <p:spPr>
          <a:xfrm>
            <a:off x="648586" y="765507"/>
            <a:ext cx="10515600" cy="1325563"/>
          </a:xfrm>
        </p:spPr>
        <p:txBody>
          <a:bodyPr anchor="t">
            <a:normAutofit/>
          </a:bodyPr>
          <a:lstStyle/>
          <a:p>
            <a:r>
              <a:rPr lang="en-US" b="1" dirty="0"/>
              <a:t>Objectives</a:t>
            </a:r>
          </a:p>
        </p:txBody>
      </p:sp>
      <p:sp>
        <p:nvSpPr>
          <p:cNvPr id="1048652" name="Rectangle 12"/>
          <p:cNvSpPr/>
          <p:nvPr/>
        </p:nvSpPr>
        <p:spPr>
          <a:xfrm>
            <a:off x="648586" y="1520456"/>
            <a:ext cx="10845209" cy="465650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653" name="Content Placeholder 2"/>
          <p:cNvSpPr txBox="1"/>
          <p:nvPr/>
        </p:nvSpPr>
        <p:spPr>
          <a:xfrm>
            <a:off x="824218" y="2457720"/>
            <a:ext cx="10543558" cy="2689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tx1">
                    <a:alpha val="55000"/>
                  </a:schemeClr>
                </a:solidFill>
              </a:rPr>
              <a:t>Render a female 3D model dynamically with user’s inputs (measurements)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tx1">
                    <a:alpha val="55000"/>
                  </a:schemeClr>
                </a:solidFill>
              </a:rPr>
              <a:t>Apply the same skin tone which detected by the photograph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tx1">
                    <a:alpha val="55000"/>
                  </a:schemeClr>
                </a:solidFill>
              </a:rPr>
              <a:t>Add behavior animations to the model (female related)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tx1">
                    <a:alpha val="55000"/>
                  </a:schemeClr>
                </a:solidFill>
              </a:rPr>
              <a:t>Render related clothing items which can apply onto the rendered model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tx1">
                    <a:alpha val="55000"/>
                  </a:schemeClr>
                </a:solidFill>
              </a:rPr>
              <a:t>Make clothes customizable when applied onto the model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>
              <a:solidFill>
                <a:schemeClr val="tx1">
                  <a:alpha val="55000"/>
                </a:schemeClr>
              </a:solidFill>
            </a:endParaRPr>
          </a:p>
        </p:txBody>
      </p:sp>
      <p:sp>
        <p:nvSpPr>
          <p:cNvPr id="1048654" name="Title 1"/>
          <p:cNvSpPr txBox="1"/>
          <p:nvPr/>
        </p:nvSpPr>
        <p:spPr>
          <a:xfrm>
            <a:off x="-3" y="6361299"/>
            <a:ext cx="12192001" cy="412083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IT18012866 |  L.G.I Sathsara  | 2021-153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048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5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5" name="Rectangle 11"/>
          <p:cNvSpPr/>
          <p:nvPr/>
        </p:nvSpPr>
        <p:spPr>
          <a:xfrm>
            <a:off x="648586" y="1520456"/>
            <a:ext cx="10845209" cy="465650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656" name="Title 1"/>
          <p:cNvSpPr txBox="1"/>
          <p:nvPr/>
        </p:nvSpPr>
        <p:spPr>
          <a:xfrm>
            <a:off x="2630521" y="2739958"/>
            <a:ext cx="6930958" cy="13780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dirty="0"/>
              <a:t>Methodology</a:t>
            </a:r>
          </a:p>
        </p:txBody>
      </p:sp>
      <p:sp>
        <p:nvSpPr>
          <p:cNvPr id="1048657" name="Title 1"/>
          <p:cNvSpPr txBox="1"/>
          <p:nvPr/>
        </p:nvSpPr>
        <p:spPr>
          <a:xfrm>
            <a:off x="-3" y="6361299"/>
            <a:ext cx="12192001" cy="412083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IT18012866 |  L.G.I Sathsara  | 2021-153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048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5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3" name="Title 1"/>
          <p:cNvSpPr>
            <a:spLocks noGrp="1"/>
          </p:cNvSpPr>
          <p:nvPr>
            <p:ph type="title"/>
          </p:nvPr>
        </p:nvSpPr>
        <p:spPr>
          <a:xfrm>
            <a:off x="698205" y="500062"/>
            <a:ext cx="10515600" cy="1325563"/>
          </a:xfrm>
        </p:spPr>
        <p:txBody>
          <a:bodyPr anchor="t">
            <a:normAutofit/>
          </a:bodyPr>
          <a:lstStyle/>
          <a:p>
            <a:r>
              <a:rPr lang="en-US" b="1" dirty="0"/>
              <a:t>Introduction</a:t>
            </a:r>
          </a:p>
        </p:txBody>
      </p:sp>
      <p:sp>
        <p:nvSpPr>
          <p:cNvPr id="1048594" name="Rectangle 5"/>
          <p:cNvSpPr/>
          <p:nvPr/>
        </p:nvSpPr>
        <p:spPr>
          <a:xfrm>
            <a:off x="648586" y="1520456"/>
            <a:ext cx="10845209" cy="465650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595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92857" lnSpcReduction="10000"/>
          </a:bodyPr>
          <a:lstStyle/>
          <a:p>
            <a:r>
              <a:rPr lang="en-US" dirty="0"/>
              <a:t>Nowadays most of the people do not have a time to spend for themselves because busy lifestyle.</a:t>
            </a:r>
          </a:p>
          <a:p>
            <a:r>
              <a:rPr lang="en-US" dirty="0"/>
              <a:t>So, they do not intend to delaying in physical clothing stores because it waste a lots of time either a cloth is purchased or not.</a:t>
            </a:r>
          </a:p>
          <a:p>
            <a:r>
              <a:rPr lang="en-US" dirty="0"/>
              <a:t>People have a more intend to proceed with online platforms to avoid above problems.</a:t>
            </a:r>
          </a:p>
          <a:p>
            <a:r>
              <a:rPr lang="en-US" dirty="0"/>
              <a:t>But online platforms are limited in facilities rather than traditional shopping style.</a:t>
            </a:r>
          </a:p>
          <a:p>
            <a:r>
              <a:rPr lang="en-US" dirty="0"/>
              <a:t>The research is to propose a solution to avoid the most common issues in online shopping and provide much better shopping experience through mobile phone.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8" name="Rectangle 56"/>
          <p:cNvSpPr/>
          <p:nvPr/>
        </p:nvSpPr>
        <p:spPr>
          <a:xfrm>
            <a:off x="648586" y="1151710"/>
            <a:ext cx="10845209" cy="502525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659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t">
            <a:normAutofit/>
          </a:bodyPr>
          <a:lstStyle/>
          <a:p>
            <a:r>
              <a:rPr lang="en-US" b="1" dirty="0"/>
              <a:t>System Diagram</a:t>
            </a:r>
          </a:p>
        </p:txBody>
      </p:sp>
      <p:sp>
        <p:nvSpPr>
          <p:cNvPr id="1048660" name="Can 1"/>
          <p:cNvSpPr/>
          <p:nvPr/>
        </p:nvSpPr>
        <p:spPr>
          <a:xfrm>
            <a:off x="4885753" y="1225572"/>
            <a:ext cx="752225" cy="524143"/>
          </a:xfrm>
          <a:prstGeom prst="ca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8661" name="Flowchart: Card 18"/>
          <p:cNvSpPr/>
          <p:nvPr/>
        </p:nvSpPr>
        <p:spPr>
          <a:xfrm>
            <a:off x="4857996" y="2299658"/>
            <a:ext cx="779983" cy="480965"/>
          </a:xfrm>
          <a:prstGeom prst="flowChartPunchedCar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8662" name="Rounded Rectangle 3"/>
          <p:cNvSpPr/>
          <p:nvPr/>
        </p:nvSpPr>
        <p:spPr>
          <a:xfrm>
            <a:off x="4727992" y="3173118"/>
            <a:ext cx="1164566" cy="50532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8663" name="Smiley Face 21"/>
          <p:cNvSpPr/>
          <p:nvPr/>
        </p:nvSpPr>
        <p:spPr>
          <a:xfrm>
            <a:off x="2862544" y="3182423"/>
            <a:ext cx="500333" cy="496023"/>
          </a:xfrm>
          <a:prstGeom prst="smileyFac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8664" name="Rounded Rectangle 17"/>
          <p:cNvSpPr/>
          <p:nvPr/>
        </p:nvSpPr>
        <p:spPr>
          <a:xfrm>
            <a:off x="3958046" y="4228388"/>
            <a:ext cx="1164566" cy="5053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8665" name="Rounded Rectangle 18"/>
          <p:cNvSpPr/>
          <p:nvPr/>
        </p:nvSpPr>
        <p:spPr>
          <a:xfrm>
            <a:off x="3958365" y="5198934"/>
            <a:ext cx="1164566" cy="5053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8666" name="Rounded Rectangle 19"/>
          <p:cNvSpPr/>
          <p:nvPr/>
        </p:nvSpPr>
        <p:spPr>
          <a:xfrm>
            <a:off x="6989538" y="3173118"/>
            <a:ext cx="1164566" cy="5053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8667" name="Rounded Rectangle 20"/>
          <p:cNvSpPr/>
          <p:nvPr/>
        </p:nvSpPr>
        <p:spPr>
          <a:xfrm>
            <a:off x="7039860" y="4228388"/>
            <a:ext cx="1164566" cy="5053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8668" name="Rounded Rectangle 21"/>
          <p:cNvSpPr/>
          <p:nvPr/>
        </p:nvSpPr>
        <p:spPr>
          <a:xfrm>
            <a:off x="7057176" y="5119436"/>
            <a:ext cx="1164566" cy="5053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8669" name="Rounded Rectangle 22"/>
          <p:cNvSpPr/>
          <p:nvPr/>
        </p:nvSpPr>
        <p:spPr>
          <a:xfrm>
            <a:off x="9254131" y="4306974"/>
            <a:ext cx="1164566" cy="5053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8670" name="Rounded Rectangle 23"/>
          <p:cNvSpPr/>
          <p:nvPr/>
        </p:nvSpPr>
        <p:spPr>
          <a:xfrm>
            <a:off x="9247517" y="3114812"/>
            <a:ext cx="1164566" cy="5053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145728" name="Straight Arrow Connector 29"/>
          <p:cNvCxnSpPr>
            <a:cxnSpLocks/>
          </p:cNvCxnSpPr>
          <p:nvPr/>
        </p:nvCxnSpPr>
        <p:spPr>
          <a:xfrm>
            <a:off x="5324627" y="1897530"/>
            <a:ext cx="5726" cy="3001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29" name="Straight Arrow Connector 30"/>
          <p:cNvCxnSpPr>
            <a:cxnSpLocks/>
          </p:cNvCxnSpPr>
          <p:nvPr/>
        </p:nvCxnSpPr>
        <p:spPr>
          <a:xfrm>
            <a:off x="5377082" y="2797037"/>
            <a:ext cx="0" cy="3177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0" name="Straight Arrow Connector 31"/>
          <p:cNvCxnSpPr>
            <a:cxnSpLocks/>
          </p:cNvCxnSpPr>
          <p:nvPr/>
        </p:nvCxnSpPr>
        <p:spPr>
          <a:xfrm>
            <a:off x="4580192" y="4799969"/>
            <a:ext cx="7184" cy="3529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1" name="Straight Arrow Connector 32"/>
          <p:cNvCxnSpPr>
            <a:cxnSpLocks/>
          </p:cNvCxnSpPr>
          <p:nvPr/>
        </p:nvCxnSpPr>
        <p:spPr>
          <a:xfrm>
            <a:off x="5915186" y="3425782"/>
            <a:ext cx="97692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2" name="Straight Arrow Connector 33"/>
          <p:cNvCxnSpPr>
            <a:cxnSpLocks/>
          </p:cNvCxnSpPr>
          <p:nvPr/>
        </p:nvCxnSpPr>
        <p:spPr>
          <a:xfrm>
            <a:off x="7619986" y="3723060"/>
            <a:ext cx="4313" cy="4852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3" name="Straight Arrow Connector 34"/>
          <p:cNvCxnSpPr>
            <a:cxnSpLocks/>
          </p:cNvCxnSpPr>
          <p:nvPr/>
        </p:nvCxnSpPr>
        <p:spPr>
          <a:xfrm>
            <a:off x="7644541" y="4769605"/>
            <a:ext cx="0" cy="3498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4" name="Straight Arrow Connector 35"/>
          <p:cNvCxnSpPr>
            <a:cxnSpLocks/>
          </p:cNvCxnSpPr>
          <p:nvPr/>
        </p:nvCxnSpPr>
        <p:spPr>
          <a:xfrm flipH="1">
            <a:off x="8249024" y="4554426"/>
            <a:ext cx="945399" cy="43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5" name="Straight Arrow Connector 36"/>
          <p:cNvCxnSpPr>
            <a:cxnSpLocks/>
          </p:cNvCxnSpPr>
          <p:nvPr/>
        </p:nvCxnSpPr>
        <p:spPr>
          <a:xfrm>
            <a:off x="3462092" y="3367476"/>
            <a:ext cx="123962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6" name="Straight Arrow Connector 37"/>
          <p:cNvCxnSpPr>
            <a:cxnSpLocks/>
          </p:cNvCxnSpPr>
          <p:nvPr/>
        </p:nvCxnSpPr>
        <p:spPr>
          <a:xfrm flipH="1">
            <a:off x="3462092" y="3501450"/>
            <a:ext cx="121334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7" name="Elbow Connector 54"/>
          <p:cNvCxnSpPr>
            <a:cxnSpLocks/>
          </p:cNvCxnSpPr>
          <p:nvPr/>
        </p:nvCxnSpPr>
        <p:spPr>
          <a:xfrm rot="5400000">
            <a:off x="4833091" y="3768023"/>
            <a:ext cx="420601" cy="37079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8" name="Elbow Connector 56"/>
          <p:cNvCxnSpPr>
            <a:cxnSpLocks/>
            <a:stCxn id="1048668" idx="1"/>
          </p:cNvCxnSpPr>
          <p:nvPr/>
        </p:nvCxnSpPr>
        <p:spPr>
          <a:xfrm rot="10800000">
            <a:off x="5428806" y="3736752"/>
            <a:ext cx="1628370" cy="1635348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9" name="Elbow Connector 60"/>
          <p:cNvCxnSpPr>
            <a:cxnSpLocks/>
            <a:stCxn id="1048670" idx="1"/>
          </p:cNvCxnSpPr>
          <p:nvPr/>
        </p:nvCxnSpPr>
        <p:spPr>
          <a:xfrm rot="10800000" flipV="1">
            <a:off x="8228919" y="3367476"/>
            <a:ext cx="1018598" cy="997298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40" name="Elbow Connector 70"/>
          <p:cNvCxnSpPr>
            <a:cxnSpLocks/>
            <a:endCxn id="1048670" idx="0"/>
          </p:cNvCxnSpPr>
          <p:nvPr/>
        </p:nvCxnSpPr>
        <p:spPr>
          <a:xfrm flipV="1">
            <a:off x="5158915" y="3114812"/>
            <a:ext cx="4670885" cy="2591478"/>
          </a:xfrm>
          <a:prstGeom prst="bentConnector4">
            <a:avLst>
              <a:gd name="adj1" fmla="val 129276"/>
              <a:gd name="adj2" fmla="val 108821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41" name="Straight Arrow Connector 42"/>
          <p:cNvCxnSpPr>
            <a:cxnSpLocks/>
          </p:cNvCxnSpPr>
          <p:nvPr/>
        </p:nvCxnSpPr>
        <p:spPr>
          <a:xfrm flipV="1">
            <a:off x="5158915" y="1888226"/>
            <a:ext cx="0" cy="3001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42" name="Straight Arrow Connector 43"/>
          <p:cNvCxnSpPr>
            <a:cxnSpLocks/>
          </p:cNvCxnSpPr>
          <p:nvPr/>
        </p:nvCxnSpPr>
        <p:spPr>
          <a:xfrm flipH="1" flipV="1">
            <a:off x="5141334" y="2799067"/>
            <a:ext cx="7148" cy="3157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671" name="TextBox 44"/>
          <p:cNvSpPr txBox="1"/>
          <p:nvPr/>
        </p:nvSpPr>
        <p:spPr>
          <a:xfrm>
            <a:off x="4927068" y="1416974"/>
            <a:ext cx="76641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Database</a:t>
            </a:r>
          </a:p>
        </p:txBody>
      </p:sp>
      <p:sp>
        <p:nvSpPr>
          <p:cNvPr id="1048672" name="TextBox 45"/>
          <p:cNvSpPr txBox="1"/>
          <p:nvPr/>
        </p:nvSpPr>
        <p:spPr>
          <a:xfrm>
            <a:off x="4941420" y="2430441"/>
            <a:ext cx="76641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REST API</a:t>
            </a:r>
          </a:p>
        </p:txBody>
      </p:sp>
      <p:sp>
        <p:nvSpPr>
          <p:cNvPr id="1048673" name="TextBox 46"/>
          <p:cNvSpPr txBox="1"/>
          <p:nvPr/>
        </p:nvSpPr>
        <p:spPr>
          <a:xfrm>
            <a:off x="4885754" y="3300752"/>
            <a:ext cx="95463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</a:rPr>
              <a:t>Mobile App</a:t>
            </a:r>
          </a:p>
        </p:txBody>
      </p:sp>
      <p:sp>
        <p:nvSpPr>
          <p:cNvPr id="1048674" name="TextBox 47"/>
          <p:cNvSpPr txBox="1"/>
          <p:nvPr/>
        </p:nvSpPr>
        <p:spPr>
          <a:xfrm>
            <a:off x="4220388" y="4358076"/>
            <a:ext cx="95463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Camera</a:t>
            </a:r>
          </a:p>
        </p:txBody>
      </p:sp>
      <p:sp>
        <p:nvSpPr>
          <p:cNvPr id="1048675" name="TextBox 48"/>
          <p:cNvSpPr txBox="1"/>
          <p:nvPr/>
        </p:nvSpPr>
        <p:spPr>
          <a:xfrm>
            <a:off x="3965802" y="5323389"/>
            <a:ext cx="11053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Detect Skin tone</a:t>
            </a:r>
          </a:p>
        </p:txBody>
      </p:sp>
      <p:sp>
        <p:nvSpPr>
          <p:cNvPr id="1048676" name="TextBox 49"/>
          <p:cNvSpPr txBox="1"/>
          <p:nvPr/>
        </p:nvSpPr>
        <p:spPr>
          <a:xfrm>
            <a:off x="6942948" y="3226428"/>
            <a:ext cx="1381441" cy="370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User Inputs for body measurements</a:t>
            </a:r>
          </a:p>
        </p:txBody>
      </p:sp>
      <p:sp>
        <p:nvSpPr>
          <p:cNvPr id="1048677" name="TextBox 50"/>
          <p:cNvSpPr txBox="1"/>
          <p:nvPr/>
        </p:nvSpPr>
        <p:spPr>
          <a:xfrm>
            <a:off x="6964594" y="4289369"/>
            <a:ext cx="1381441" cy="370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Customizable Female model</a:t>
            </a:r>
          </a:p>
        </p:txBody>
      </p:sp>
      <p:sp>
        <p:nvSpPr>
          <p:cNvPr id="1048678" name="TextBox 51"/>
          <p:cNvSpPr txBox="1"/>
          <p:nvPr/>
        </p:nvSpPr>
        <p:spPr>
          <a:xfrm>
            <a:off x="9408969" y="4346677"/>
            <a:ext cx="1381441" cy="370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Female body template</a:t>
            </a:r>
          </a:p>
        </p:txBody>
      </p:sp>
      <p:sp>
        <p:nvSpPr>
          <p:cNvPr id="1048679" name="TextBox 52"/>
          <p:cNvSpPr txBox="1"/>
          <p:nvPr/>
        </p:nvSpPr>
        <p:spPr>
          <a:xfrm>
            <a:off x="7141220" y="5163598"/>
            <a:ext cx="1381441" cy="370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Apply suggested clothes</a:t>
            </a:r>
          </a:p>
        </p:txBody>
      </p:sp>
      <p:sp>
        <p:nvSpPr>
          <p:cNvPr id="1048680" name="TextBox 53"/>
          <p:cNvSpPr txBox="1"/>
          <p:nvPr/>
        </p:nvSpPr>
        <p:spPr>
          <a:xfrm>
            <a:off x="9236782" y="3182423"/>
            <a:ext cx="1381441" cy="370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Apply detected skin tone</a:t>
            </a:r>
          </a:p>
        </p:txBody>
      </p:sp>
      <p:sp>
        <p:nvSpPr>
          <p:cNvPr id="1048681" name="Title 1"/>
          <p:cNvSpPr txBox="1"/>
          <p:nvPr/>
        </p:nvSpPr>
        <p:spPr>
          <a:xfrm>
            <a:off x="-3" y="6361299"/>
            <a:ext cx="12192001" cy="412083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IT18012866 |  L.G.I Sathsara  | 2021-153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682" name="TextBox 55"/>
          <p:cNvSpPr txBox="1"/>
          <p:nvPr/>
        </p:nvSpPr>
        <p:spPr>
          <a:xfrm>
            <a:off x="2729503" y="3743117"/>
            <a:ext cx="76641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Customer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04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8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3" name="Title 1"/>
          <p:cNvSpPr>
            <a:spLocks noGrp="1"/>
          </p:cNvSpPr>
          <p:nvPr>
            <p:ph type="title"/>
          </p:nvPr>
        </p:nvSpPr>
        <p:spPr>
          <a:xfrm>
            <a:off x="640080" y="681037"/>
            <a:ext cx="10515600" cy="1325563"/>
          </a:xfrm>
        </p:spPr>
        <p:txBody>
          <a:bodyPr anchor="t">
            <a:normAutofit/>
          </a:bodyPr>
          <a:lstStyle/>
          <a:p>
            <a:r>
              <a:rPr lang="en-US" b="1" dirty="0"/>
              <a:t>Technologies</a:t>
            </a:r>
          </a:p>
        </p:txBody>
      </p:sp>
      <p:sp>
        <p:nvSpPr>
          <p:cNvPr id="1048684" name="Rectangle 16"/>
          <p:cNvSpPr/>
          <p:nvPr/>
        </p:nvSpPr>
        <p:spPr>
          <a:xfrm>
            <a:off x="648586" y="1520456"/>
            <a:ext cx="10845209" cy="465650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194305" name="Content Placeholder 2"/>
          <p:cNvGraphicFramePr>
            <a:graphicFrameLocks/>
          </p:cNvGraphicFramePr>
          <p:nvPr/>
        </p:nvGraphicFramePr>
        <p:xfrm>
          <a:off x="1036320" y="2085072"/>
          <a:ext cx="10119360" cy="3566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48685" name="Title 1"/>
          <p:cNvSpPr txBox="1"/>
          <p:nvPr/>
        </p:nvSpPr>
        <p:spPr>
          <a:xfrm>
            <a:off x="-3" y="6361299"/>
            <a:ext cx="12192001" cy="412083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IT18012866 |  L.G.I Sathsara  | 2021-153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048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8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6" name="Title 1"/>
          <p:cNvSpPr>
            <a:spLocks noGrp="1"/>
          </p:cNvSpPr>
          <p:nvPr>
            <p:ph type="title"/>
          </p:nvPr>
        </p:nvSpPr>
        <p:spPr>
          <a:xfrm>
            <a:off x="648586" y="347312"/>
            <a:ext cx="10515600" cy="556455"/>
          </a:xfrm>
        </p:spPr>
        <p:txBody>
          <a:bodyPr anchor="t">
            <a:normAutofit fontScale="90000"/>
          </a:bodyPr>
          <a:lstStyle/>
          <a:p>
            <a:r>
              <a:rPr lang="en-US" b="1" dirty="0"/>
              <a:t>Functional Requirement</a:t>
            </a:r>
          </a:p>
        </p:txBody>
      </p:sp>
      <p:sp>
        <p:nvSpPr>
          <p:cNvPr id="1048687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Smart Phone</a:t>
            </a:r>
          </a:p>
          <a:p>
            <a:r>
              <a:rPr lang="en-US" dirty="0"/>
              <a:t>Clear Background</a:t>
            </a:r>
          </a:p>
          <a:p>
            <a:r>
              <a:rPr lang="en-US" dirty="0"/>
              <a:t>Internet Connection</a:t>
            </a:r>
          </a:p>
        </p:txBody>
      </p:sp>
      <p:sp>
        <p:nvSpPr>
          <p:cNvPr id="1048688" name="Rectangle 17"/>
          <p:cNvSpPr/>
          <p:nvPr/>
        </p:nvSpPr>
        <p:spPr>
          <a:xfrm>
            <a:off x="648586" y="1307805"/>
            <a:ext cx="10845209" cy="46464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8689" name="Content Placeholder 2"/>
          <p:cNvSpPr txBox="1"/>
          <p:nvPr/>
        </p:nvSpPr>
        <p:spPr>
          <a:xfrm>
            <a:off x="990600" y="1978025"/>
            <a:ext cx="10173586" cy="35721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Virtual fitting room facility to try-out clothes virtually.</a:t>
            </a:r>
          </a:p>
          <a:p>
            <a:r>
              <a:rPr lang="en-US" dirty="0"/>
              <a:t>Render a dynamic female 3D model inside the room.</a:t>
            </a:r>
          </a:p>
          <a:p>
            <a:r>
              <a:rPr lang="en-US" dirty="0"/>
              <a:t>Make the model animative.</a:t>
            </a:r>
          </a:p>
          <a:p>
            <a:r>
              <a:rPr lang="en-US" dirty="0"/>
              <a:t>Make the model customizable with clothing items.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Screen Shots</a:t>
            </a:r>
          </a:p>
        </p:txBody>
      </p:sp>
      <p:pic>
        <p:nvPicPr>
          <p:cNvPr id="2097160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7460" y="1707499"/>
            <a:ext cx="3295260" cy="44488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97161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1432" y="1690686"/>
            <a:ext cx="3312368" cy="44488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97162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707499"/>
            <a:ext cx="3070549" cy="44320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48691" name="TextBox 7"/>
          <p:cNvSpPr txBox="1"/>
          <p:nvPr/>
        </p:nvSpPr>
        <p:spPr>
          <a:xfrm>
            <a:off x="1698172" y="6242180"/>
            <a:ext cx="1147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Skeleton</a:t>
            </a:r>
          </a:p>
        </p:txBody>
      </p:sp>
      <p:sp>
        <p:nvSpPr>
          <p:cNvPr id="1048692" name="TextBox 8"/>
          <p:cNvSpPr txBox="1"/>
          <p:nvPr/>
        </p:nvSpPr>
        <p:spPr>
          <a:xfrm>
            <a:off x="5232723" y="6242180"/>
            <a:ext cx="1484734" cy="6248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Female Body</a:t>
            </a:r>
          </a:p>
        </p:txBody>
      </p:sp>
      <p:sp>
        <p:nvSpPr>
          <p:cNvPr id="1048693" name="TextBox 9"/>
          <p:cNvSpPr txBox="1"/>
          <p:nvPr/>
        </p:nvSpPr>
        <p:spPr>
          <a:xfrm>
            <a:off x="8955248" y="6211669"/>
            <a:ext cx="2288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Female Clothes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Screen Shots</a:t>
            </a:r>
          </a:p>
        </p:txBody>
      </p:sp>
      <p:pic>
        <p:nvPicPr>
          <p:cNvPr id="2097163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14197"/>
            <a:ext cx="3015343" cy="40933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97164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6058" y="1614197"/>
            <a:ext cx="3041779" cy="41163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97165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1243" y="1614197"/>
            <a:ext cx="2900217" cy="41426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48695" name="TextBox 9"/>
          <p:cNvSpPr txBox="1"/>
          <p:nvPr/>
        </p:nvSpPr>
        <p:spPr>
          <a:xfrm>
            <a:off x="1501450" y="5822302"/>
            <a:ext cx="2081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Skin color - white</a:t>
            </a:r>
          </a:p>
        </p:txBody>
      </p:sp>
      <p:sp>
        <p:nvSpPr>
          <p:cNvPr id="1048696" name="TextBox 10"/>
          <p:cNvSpPr txBox="1"/>
          <p:nvPr/>
        </p:nvSpPr>
        <p:spPr>
          <a:xfrm>
            <a:off x="5152829" y="5822302"/>
            <a:ext cx="2081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Skin color - black</a:t>
            </a:r>
          </a:p>
        </p:txBody>
      </p:sp>
      <p:sp>
        <p:nvSpPr>
          <p:cNvPr id="1048697" name="TextBox 11"/>
          <p:cNvSpPr txBox="1"/>
          <p:nvPr/>
        </p:nvSpPr>
        <p:spPr>
          <a:xfrm>
            <a:off x="8804208" y="5822302"/>
            <a:ext cx="2081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Clothed Model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Screen Shots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294" y="1487374"/>
            <a:ext cx="8710120" cy="441890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97294" y="5906278"/>
            <a:ext cx="3220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Simulate in mobile environment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9400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Screen Shots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092" y="1690688"/>
            <a:ext cx="5373456" cy="35437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5797" y="1690688"/>
            <a:ext cx="5471402" cy="364321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66092" y="5333906"/>
            <a:ext cx="3220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Simulate in mobile environment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6010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="" xmlns:a16="http://schemas.microsoft.com/office/drawing/2014/main" id="{0A37F024-3417-4903-AF12-443BDF0CA4D8}"/>
              </a:ext>
            </a:extLst>
          </p:cNvPr>
          <p:cNvSpPr txBox="1">
            <a:spLocks/>
          </p:cNvSpPr>
          <p:nvPr/>
        </p:nvSpPr>
        <p:spPr>
          <a:xfrm>
            <a:off x="-3" y="6361299"/>
            <a:ext cx="12192001" cy="41208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IT18012866 |  L.G.I Sathsara  | 2021-153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36A23E0A-D218-4B61-B92C-2A2D0A106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586" y="347312"/>
            <a:ext cx="10515600" cy="556455"/>
          </a:xfrm>
        </p:spPr>
        <p:txBody>
          <a:bodyPr anchor="t">
            <a:normAutofit fontScale="90000"/>
          </a:bodyPr>
          <a:lstStyle/>
          <a:p>
            <a:r>
              <a:rPr lang="en-US" b="1" dirty="0" smtClean="0"/>
              <a:t>Completion of the Project</a:t>
            </a:r>
            <a:endParaRPr lang="en-US" b="1" dirty="0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1D63A5D5-BE5F-4AED-8C45-8EC89B161CFA}"/>
              </a:ext>
            </a:extLst>
          </p:cNvPr>
          <p:cNvSpPr/>
          <p:nvPr/>
        </p:nvSpPr>
        <p:spPr>
          <a:xfrm>
            <a:off x="648586" y="1307805"/>
            <a:ext cx="10845209" cy="46464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2025851" y="1715135"/>
          <a:ext cx="6819569" cy="23948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19569"/>
              </a:tblGrid>
              <a:tr h="47897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7897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7897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7897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78971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          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042395" y="1684591"/>
            <a:ext cx="5860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Main Requirements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55623" y="2729637"/>
            <a:ext cx="41064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2025851" y="2673190"/>
            <a:ext cx="4458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Change skin tone ………….……………….….?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2025850" y="2208303"/>
            <a:ext cx="4458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Have a 3D model ….…………………….….…?</a:t>
            </a: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2025851" y="3143224"/>
            <a:ext cx="4365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Apply clothes to model …………………..…?</a:t>
            </a:r>
            <a:endParaRPr lang="en-US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6662054" y="2195083"/>
            <a:ext cx="8172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Yes</a:t>
            </a:r>
            <a:endParaRPr lang="en-US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6662053" y="2664860"/>
            <a:ext cx="8172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Yes</a:t>
            </a:r>
            <a:endParaRPr lang="en-US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6662054" y="3170489"/>
            <a:ext cx="8172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Yes</a:t>
            </a: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6667569" y="3640239"/>
            <a:ext cx="8172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Yes</a:t>
            </a:r>
            <a:endParaRPr 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2042395" y="3593429"/>
            <a:ext cx="44423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Operate in Mobile environment……...…?</a:t>
            </a:r>
            <a:endParaRPr lang="en-US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2025850" y="4283785"/>
            <a:ext cx="30406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Next improvements…</a:t>
            </a:r>
            <a:endParaRPr lang="en-US" sz="20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1959573" y="4693371"/>
            <a:ext cx="68858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Set model rotate 360.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Make model animate.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3894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1" name="Rectangle 14"/>
          <p:cNvSpPr/>
          <p:nvPr/>
        </p:nvSpPr>
        <p:spPr>
          <a:xfrm>
            <a:off x="1488558" y="3195961"/>
            <a:ext cx="8708065" cy="298100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712" name="Title 1"/>
          <p:cNvSpPr>
            <a:spLocks noGrp="1"/>
          </p:cNvSpPr>
          <p:nvPr>
            <p:ph type="ctrTitle"/>
          </p:nvPr>
        </p:nvSpPr>
        <p:spPr>
          <a:xfrm>
            <a:off x="1142999" y="3429000"/>
            <a:ext cx="9144000" cy="2387600"/>
          </a:xfrm>
        </p:spPr>
        <p:txBody>
          <a:bodyPr anchor="t">
            <a:normAutofit/>
          </a:bodyPr>
          <a:lstStyle/>
          <a:p>
            <a:r>
              <a:rPr lang="en-US" sz="4000" dirty="0"/>
              <a:t>IT18066944 | R.M.D.D Rajapaksha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1048713" name="Title 1"/>
          <p:cNvSpPr txBox="1"/>
          <p:nvPr/>
        </p:nvSpPr>
        <p:spPr>
          <a:xfrm>
            <a:off x="1142999" y="4612096"/>
            <a:ext cx="9220202" cy="92242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45278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B.Sc. (Hons) Degree in Information Technology Specialized in Software Engineering </a:t>
            </a:r>
            <a:r>
              <a:rPr lang="en-US" sz="3600" dirty="0">
                <a:solidFill>
                  <a:schemeClr val="tx1">
                    <a:alpha val="55000"/>
                  </a:schemeClr>
                </a:solidFill>
              </a:rPr>
              <a:t/>
            </a:r>
            <a:br>
              <a:rPr lang="en-US" sz="3600" dirty="0">
                <a:solidFill>
                  <a:schemeClr val="tx1">
                    <a:alpha val="55000"/>
                  </a:schemeClr>
                </a:solidFill>
              </a:rPr>
            </a:br>
            <a:endParaRPr lang="en-US" sz="3600" dirty="0"/>
          </a:p>
        </p:txBody>
      </p:sp>
      <p:sp>
        <p:nvSpPr>
          <p:cNvPr id="1048714" name="Title 1"/>
          <p:cNvSpPr txBox="1"/>
          <p:nvPr/>
        </p:nvSpPr>
        <p:spPr>
          <a:xfrm>
            <a:off x="-3" y="6352673"/>
            <a:ext cx="12192001" cy="412083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IT18066944 |  R.M.D.D Rajapaksha  | 2021-153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7166" name="Picture 4" descr="A person with a beard  Description automatically generated with low confidenc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96623" y="-10042"/>
            <a:ext cx="1995375" cy="23202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048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1048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400"/>
                                        <p:tgtEl>
                                          <p:spTgt spid="1048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12" grpId="0"/>
      <p:bldP spid="1048713" grpId="0"/>
      <p:bldP spid="104871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5" name="Rectangle 12"/>
          <p:cNvSpPr/>
          <p:nvPr/>
        </p:nvSpPr>
        <p:spPr>
          <a:xfrm>
            <a:off x="648586" y="1520456"/>
            <a:ext cx="10845209" cy="367961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716" name="Title 1"/>
          <p:cNvSpPr>
            <a:spLocks noGrp="1"/>
          </p:cNvSpPr>
          <p:nvPr>
            <p:ph type="title"/>
          </p:nvPr>
        </p:nvSpPr>
        <p:spPr>
          <a:xfrm>
            <a:off x="698205" y="2766218"/>
            <a:ext cx="10515600" cy="1325563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en-US" sz="6600" b="1" dirty="0"/>
              <a:t>Render a Male 3D Model</a:t>
            </a:r>
          </a:p>
        </p:txBody>
      </p:sp>
      <p:sp>
        <p:nvSpPr>
          <p:cNvPr id="1048717" name="Title 1"/>
          <p:cNvSpPr txBox="1"/>
          <p:nvPr/>
        </p:nvSpPr>
        <p:spPr>
          <a:xfrm>
            <a:off x="-3" y="6352673"/>
            <a:ext cx="12192001" cy="412083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IT18066944 |  R.M.D.D Rajapaksha  | 2021-153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048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6" name="Title 1"/>
          <p:cNvSpPr>
            <a:spLocks noGrp="1"/>
          </p:cNvSpPr>
          <p:nvPr>
            <p:ph type="title"/>
          </p:nvPr>
        </p:nvSpPr>
        <p:spPr>
          <a:xfrm>
            <a:off x="648586" y="681037"/>
            <a:ext cx="10515600" cy="1325563"/>
          </a:xfrm>
        </p:spPr>
        <p:txBody>
          <a:bodyPr anchor="t">
            <a:normAutofit/>
          </a:bodyPr>
          <a:lstStyle/>
          <a:p>
            <a:r>
              <a:rPr lang="en-US" b="1" dirty="0"/>
              <a:t>Research Problem</a:t>
            </a:r>
          </a:p>
        </p:txBody>
      </p:sp>
      <p:sp>
        <p:nvSpPr>
          <p:cNvPr id="1048597" name="Rectangle 12"/>
          <p:cNvSpPr/>
          <p:nvPr/>
        </p:nvSpPr>
        <p:spPr>
          <a:xfrm>
            <a:off x="648586" y="1520456"/>
            <a:ext cx="10845209" cy="465650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598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92857"/>
          </a:bodyPr>
          <a:lstStyle/>
          <a:p>
            <a:r>
              <a:rPr lang="en-US" dirty="0"/>
              <a:t>People are making mistakes when determining exact sizes when selecting clothes in online shops.</a:t>
            </a:r>
          </a:p>
          <a:p>
            <a:r>
              <a:rPr lang="en-US" dirty="0"/>
              <a:t>Some people have a lack of identifying the best matching colors suitable for them.</a:t>
            </a:r>
          </a:p>
          <a:p>
            <a:r>
              <a:rPr lang="en-US" dirty="0"/>
              <a:t>Most people complain, the cloth is not looks good after wearing, although they selected the clothes without having size mismatches.</a:t>
            </a:r>
          </a:p>
          <a:p>
            <a:r>
              <a:rPr lang="en-US" dirty="0"/>
              <a:t>Online cloth shops do not have sales assistants to assist the customers when selecting clothes.</a:t>
            </a:r>
          </a:p>
          <a:p>
            <a:r>
              <a:rPr lang="en-US" dirty="0"/>
              <a:t>Maintain the stock with most demanding clothing items is a better way of improve the customer satisfaction rather than saying item is out of stock.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t">
            <a:normAutofit/>
          </a:bodyPr>
          <a:lstStyle/>
          <a:p>
            <a:r>
              <a:rPr lang="en-US" b="1" dirty="0"/>
              <a:t>Research Question</a:t>
            </a:r>
          </a:p>
        </p:txBody>
      </p:sp>
      <p:sp>
        <p:nvSpPr>
          <p:cNvPr id="1048719" name="Rectangle 16"/>
          <p:cNvSpPr/>
          <p:nvPr/>
        </p:nvSpPr>
        <p:spPr>
          <a:xfrm>
            <a:off x="673395" y="1520456"/>
            <a:ext cx="10845209" cy="465650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720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How to generate customized 3D model in mobile app?</a:t>
            </a:r>
          </a:p>
          <a:p>
            <a:r>
              <a:rPr lang="en-US" dirty="0"/>
              <a:t>How to add cloths to generated 3D model?</a:t>
            </a:r>
          </a:p>
          <a:p>
            <a:r>
              <a:rPr lang="en-US" dirty="0"/>
              <a:t>How to add animations to generated 3D model?</a:t>
            </a:r>
          </a:p>
          <a:p>
            <a:r>
              <a:rPr lang="en-US" dirty="0"/>
              <a:t>How to add skin tone to generated 3D model.?</a:t>
            </a:r>
          </a:p>
          <a:p>
            <a:r>
              <a:rPr lang="en-US" dirty="0"/>
              <a:t>How to add fit-on facility to 3D model?</a:t>
            </a:r>
          </a:p>
          <a:p>
            <a:r>
              <a:rPr lang="en-US" dirty="0"/>
              <a:t>How to display 360’ 3D model in mobile app?</a:t>
            </a:r>
          </a:p>
        </p:txBody>
      </p:sp>
      <p:sp>
        <p:nvSpPr>
          <p:cNvPr id="1048721" name="Title 1"/>
          <p:cNvSpPr txBox="1"/>
          <p:nvPr/>
        </p:nvSpPr>
        <p:spPr>
          <a:xfrm>
            <a:off x="-3" y="6352673"/>
            <a:ext cx="12192001" cy="412083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IT18066944 |  R.M.D.D Rajapaksha  | 2021-153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048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2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t">
            <a:normAutofit/>
          </a:bodyPr>
          <a:lstStyle/>
          <a:p>
            <a:r>
              <a:rPr lang="en-US" dirty="0"/>
              <a:t>Objectives</a:t>
            </a:r>
          </a:p>
        </p:txBody>
      </p:sp>
      <p:sp>
        <p:nvSpPr>
          <p:cNvPr id="1048723" name="Rectangle 14"/>
          <p:cNvSpPr/>
          <p:nvPr/>
        </p:nvSpPr>
        <p:spPr>
          <a:xfrm>
            <a:off x="648586" y="1520456"/>
            <a:ext cx="10845209" cy="465650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724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Generate Customizable 3D Model</a:t>
            </a:r>
          </a:p>
          <a:p>
            <a:r>
              <a:rPr lang="en-US" dirty="0"/>
              <a:t>Add cloths to generated 3D Model</a:t>
            </a:r>
          </a:p>
          <a:p>
            <a:r>
              <a:rPr lang="en-US" dirty="0"/>
              <a:t>Add fit-on facility to 3D Model</a:t>
            </a:r>
          </a:p>
          <a:p>
            <a:r>
              <a:rPr lang="en-US" dirty="0"/>
              <a:t>Add skin tone to 3D Model</a:t>
            </a:r>
          </a:p>
          <a:p>
            <a:r>
              <a:rPr lang="en-US" dirty="0"/>
              <a:t>Display 360’ 3D Model</a:t>
            </a:r>
          </a:p>
          <a:p>
            <a:endParaRPr lang="en-US" dirty="0"/>
          </a:p>
        </p:txBody>
      </p:sp>
      <p:sp>
        <p:nvSpPr>
          <p:cNvPr id="1048725" name="Title 1"/>
          <p:cNvSpPr txBox="1"/>
          <p:nvPr/>
        </p:nvSpPr>
        <p:spPr>
          <a:xfrm>
            <a:off x="-3" y="6352673"/>
            <a:ext cx="12192001" cy="412083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IT18066944 |  R.M.D.D Rajapaksha  | 2021-153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048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2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6" name="Rectangle 13"/>
          <p:cNvSpPr/>
          <p:nvPr/>
        </p:nvSpPr>
        <p:spPr>
          <a:xfrm>
            <a:off x="648586" y="1520456"/>
            <a:ext cx="10845209" cy="465650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727" name="Title 1"/>
          <p:cNvSpPr txBox="1"/>
          <p:nvPr/>
        </p:nvSpPr>
        <p:spPr>
          <a:xfrm>
            <a:off x="2630521" y="2739958"/>
            <a:ext cx="6930958" cy="13780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/>
              <a:t>Methodology</a:t>
            </a:r>
            <a:endParaRPr lang="en-US" sz="6600" b="1" dirty="0"/>
          </a:p>
        </p:txBody>
      </p:sp>
      <p:sp>
        <p:nvSpPr>
          <p:cNvPr id="1048728" name="Title 1"/>
          <p:cNvSpPr txBox="1"/>
          <p:nvPr/>
        </p:nvSpPr>
        <p:spPr>
          <a:xfrm>
            <a:off x="-3" y="6352673"/>
            <a:ext cx="12192001" cy="412083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IT18066944 |  R.M.D.D Rajapaksha  | 2021-153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048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2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9" name="Title 1"/>
          <p:cNvSpPr txBox="1"/>
          <p:nvPr/>
        </p:nvSpPr>
        <p:spPr>
          <a:xfrm>
            <a:off x="-3" y="6352673"/>
            <a:ext cx="12192001" cy="412083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IT18066944 |  R.M.D.D Rajapaksha  | 2021-153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730" name="Rectangle 16"/>
          <p:cNvSpPr/>
          <p:nvPr/>
        </p:nvSpPr>
        <p:spPr>
          <a:xfrm>
            <a:off x="648586" y="1520456"/>
            <a:ext cx="10845209" cy="465650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731" name="Title 1"/>
          <p:cNvSpPr>
            <a:spLocks noGrp="1"/>
          </p:cNvSpPr>
          <p:nvPr>
            <p:ph type="title"/>
          </p:nvPr>
        </p:nvSpPr>
        <p:spPr>
          <a:xfrm>
            <a:off x="648586" y="803149"/>
            <a:ext cx="10515600" cy="1325563"/>
          </a:xfrm>
        </p:spPr>
        <p:txBody>
          <a:bodyPr anchor="t">
            <a:normAutofit/>
          </a:bodyPr>
          <a:lstStyle/>
          <a:p>
            <a:r>
              <a:rPr lang="en-US" b="1" dirty="0"/>
              <a:t>System Diagram</a:t>
            </a:r>
          </a:p>
        </p:txBody>
      </p:sp>
      <p:pic>
        <p:nvPicPr>
          <p:cNvPr id="2097167" name="Picture 58" descr="Diagram  Description automatically generate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6529" y="1868905"/>
            <a:ext cx="4334353" cy="3517709"/>
          </a:xfrm>
          <a:prstGeom prst="rect">
            <a:avLst/>
          </a:prstGeom>
        </p:spPr>
      </p:pic>
      <p:sp>
        <p:nvSpPr>
          <p:cNvPr id="1048732" name="Oval 60"/>
          <p:cNvSpPr/>
          <p:nvPr/>
        </p:nvSpPr>
        <p:spPr>
          <a:xfrm>
            <a:off x="3204838" y="4010290"/>
            <a:ext cx="2059620" cy="176370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97168" name="Picture 2" descr="Diagram  Description automatically generate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8833" y="2119450"/>
            <a:ext cx="4960510" cy="33389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048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2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3" name="Title 1"/>
          <p:cNvSpPr>
            <a:spLocks noGrp="1"/>
          </p:cNvSpPr>
          <p:nvPr>
            <p:ph type="title"/>
          </p:nvPr>
        </p:nvSpPr>
        <p:spPr>
          <a:xfrm>
            <a:off x="698205" y="759509"/>
            <a:ext cx="10515600" cy="1325563"/>
          </a:xfrm>
        </p:spPr>
        <p:txBody>
          <a:bodyPr anchor="t">
            <a:normAutofit/>
          </a:bodyPr>
          <a:lstStyle/>
          <a:p>
            <a:r>
              <a:rPr lang="en-US" b="1" dirty="0"/>
              <a:t>Technologies</a:t>
            </a:r>
          </a:p>
        </p:txBody>
      </p:sp>
      <p:sp>
        <p:nvSpPr>
          <p:cNvPr id="1048734" name="Title 1"/>
          <p:cNvSpPr txBox="1"/>
          <p:nvPr/>
        </p:nvSpPr>
        <p:spPr>
          <a:xfrm>
            <a:off x="-3" y="6352673"/>
            <a:ext cx="12192001" cy="412083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IT18066944 |  R.M.D.D Rajapaksha  | 2021-153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735" name="Rectangle 14"/>
          <p:cNvSpPr/>
          <p:nvPr/>
        </p:nvSpPr>
        <p:spPr>
          <a:xfrm>
            <a:off x="648586" y="1520456"/>
            <a:ext cx="10845209" cy="465650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194307" name="Content Placeholder 2"/>
          <p:cNvGraphicFramePr>
            <a:graphicFrameLocks/>
          </p:cNvGraphicFramePr>
          <p:nvPr/>
        </p:nvGraphicFramePr>
        <p:xfrm>
          <a:off x="1017659" y="2103733"/>
          <a:ext cx="10119360" cy="3566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048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3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6" name="Title 1"/>
          <p:cNvSpPr>
            <a:spLocks noGrp="1"/>
          </p:cNvSpPr>
          <p:nvPr>
            <p:ph type="title"/>
          </p:nvPr>
        </p:nvSpPr>
        <p:spPr>
          <a:xfrm>
            <a:off x="648586" y="347312"/>
            <a:ext cx="10515600" cy="556455"/>
          </a:xfrm>
        </p:spPr>
        <p:txBody>
          <a:bodyPr anchor="t">
            <a:normAutofit fontScale="90000"/>
          </a:bodyPr>
          <a:lstStyle/>
          <a:p>
            <a:r>
              <a:rPr lang="en-US" b="1" dirty="0"/>
              <a:t>Functional Requirement</a:t>
            </a:r>
          </a:p>
        </p:txBody>
      </p:sp>
      <p:sp>
        <p:nvSpPr>
          <p:cNvPr id="1048737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Smart Phone</a:t>
            </a:r>
          </a:p>
          <a:p>
            <a:r>
              <a:rPr lang="en-US" dirty="0"/>
              <a:t>Clear Background</a:t>
            </a:r>
          </a:p>
          <a:p>
            <a:r>
              <a:rPr lang="en-US" dirty="0"/>
              <a:t>Internet Connection</a:t>
            </a:r>
          </a:p>
        </p:txBody>
      </p:sp>
      <p:sp>
        <p:nvSpPr>
          <p:cNvPr id="1048738" name="Rectangle 17"/>
          <p:cNvSpPr/>
          <p:nvPr/>
        </p:nvSpPr>
        <p:spPr>
          <a:xfrm>
            <a:off x="648586" y="1307805"/>
            <a:ext cx="10845209" cy="46464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8739" name="Content Placeholder 2"/>
          <p:cNvSpPr txBox="1"/>
          <p:nvPr/>
        </p:nvSpPr>
        <p:spPr>
          <a:xfrm>
            <a:off x="990600" y="1978025"/>
            <a:ext cx="10173586" cy="35721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Render a 3D model</a:t>
            </a:r>
          </a:p>
          <a:p>
            <a:r>
              <a:rPr lang="en-US" dirty="0"/>
              <a:t>Add selected cloths to 3D model</a:t>
            </a:r>
          </a:p>
          <a:p>
            <a:r>
              <a:rPr lang="en-US" dirty="0"/>
              <a:t>Add skin-tone to 3D model</a:t>
            </a:r>
          </a:p>
          <a:p>
            <a:r>
              <a:rPr lang="en-US" dirty="0"/>
              <a:t>Add fit-on facility to 3D model</a:t>
            </a:r>
          </a:p>
          <a:p>
            <a:r>
              <a:rPr lang="en-US" dirty="0"/>
              <a:t>Add Animation to 3D model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0" name="Title 1"/>
          <p:cNvSpPr>
            <a:spLocks noGrp="1"/>
          </p:cNvSpPr>
          <p:nvPr>
            <p:ph type="title"/>
          </p:nvPr>
        </p:nvSpPr>
        <p:spPr>
          <a:xfrm>
            <a:off x="648586" y="347312"/>
            <a:ext cx="10515600" cy="556455"/>
          </a:xfrm>
        </p:spPr>
        <p:txBody>
          <a:bodyPr anchor="t">
            <a:normAutofit fontScale="90000"/>
          </a:bodyPr>
          <a:lstStyle/>
          <a:p>
            <a:r>
              <a:rPr lang="en-US" b="1" dirty="0"/>
              <a:t>Non - Functional Requirement</a:t>
            </a:r>
          </a:p>
        </p:txBody>
      </p:sp>
      <p:sp>
        <p:nvSpPr>
          <p:cNvPr id="1048741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Smart Phone</a:t>
            </a:r>
          </a:p>
          <a:p>
            <a:r>
              <a:rPr lang="en-US" dirty="0"/>
              <a:t>Clear Background</a:t>
            </a:r>
          </a:p>
          <a:p>
            <a:r>
              <a:rPr lang="en-US" dirty="0"/>
              <a:t>Internet Connection</a:t>
            </a:r>
          </a:p>
        </p:txBody>
      </p:sp>
      <p:sp>
        <p:nvSpPr>
          <p:cNvPr id="1048742" name="Rectangle 17"/>
          <p:cNvSpPr/>
          <p:nvPr/>
        </p:nvSpPr>
        <p:spPr>
          <a:xfrm>
            <a:off x="648586" y="1307805"/>
            <a:ext cx="10845209" cy="46464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8743" name="Content Placeholder 2"/>
          <p:cNvSpPr txBox="1"/>
          <p:nvPr/>
        </p:nvSpPr>
        <p:spPr>
          <a:xfrm>
            <a:off x="990600" y="1978025"/>
            <a:ext cx="10173586" cy="35721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Fast rendering 3D model</a:t>
            </a:r>
          </a:p>
          <a:p>
            <a:r>
              <a:rPr lang="en-US" dirty="0"/>
              <a:t>Clear view of 3D model</a:t>
            </a:r>
          </a:p>
          <a:p>
            <a:r>
              <a:rPr lang="en-US" dirty="0"/>
              <a:t>Should be easy to use</a:t>
            </a:r>
          </a:p>
          <a:p>
            <a:r>
              <a:rPr lang="en-US" dirty="0"/>
              <a:t>App size should be low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4" name="Title 1"/>
          <p:cNvSpPr>
            <a:spLocks noGrp="1"/>
          </p:cNvSpPr>
          <p:nvPr>
            <p:ph type="title"/>
          </p:nvPr>
        </p:nvSpPr>
        <p:spPr>
          <a:xfrm>
            <a:off x="648586" y="347312"/>
            <a:ext cx="10515600" cy="556455"/>
          </a:xfrm>
        </p:spPr>
        <p:txBody>
          <a:bodyPr anchor="t">
            <a:normAutofit fontScale="90000"/>
          </a:bodyPr>
          <a:lstStyle/>
          <a:p>
            <a:pPr algn="ctr"/>
            <a:r>
              <a:rPr lang="en-US" sz="4400" b="1" dirty="0"/>
              <a:t>Completion of the Project</a:t>
            </a:r>
          </a:p>
        </p:txBody>
      </p:sp>
      <p:sp>
        <p:nvSpPr>
          <p:cNvPr id="1048745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Smart Phone</a:t>
            </a:r>
          </a:p>
          <a:p>
            <a:r>
              <a:rPr lang="en-US" dirty="0"/>
              <a:t>Clear Background</a:t>
            </a:r>
          </a:p>
          <a:p>
            <a:r>
              <a:rPr lang="en-US" dirty="0"/>
              <a:t>Internet Connection</a:t>
            </a:r>
          </a:p>
        </p:txBody>
      </p:sp>
      <p:sp>
        <p:nvSpPr>
          <p:cNvPr id="1048746" name="Rectangle 17"/>
          <p:cNvSpPr/>
          <p:nvPr/>
        </p:nvSpPr>
        <p:spPr>
          <a:xfrm>
            <a:off x="356191" y="1307805"/>
            <a:ext cx="10845209" cy="46464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1048747" name="Content Placeholder 2"/>
          <p:cNvSpPr txBox="1"/>
          <p:nvPr/>
        </p:nvSpPr>
        <p:spPr>
          <a:xfrm>
            <a:off x="990600" y="1978025"/>
            <a:ext cx="10173586" cy="35721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194308" name="Table 3"/>
          <p:cNvGraphicFramePr>
            <a:graphicFrameLocks noGrp="1"/>
          </p:cNvGraphicFramePr>
          <p:nvPr/>
        </p:nvGraphicFramePr>
        <p:xfrm>
          <a:off x="1639148" y="1978025"/>
          <a:ext cx="8074017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74017"/>
              </a:tblGrid>
              <a:tr h="365760">
                <a:tc>
                  <a:txBody>
                    <a:bodyPr/>
                    <a:lstStyle/>
                    <a:p>
                      <a:r>
                        <a:rPr lang="en-US" dirty="0"/>
                        <a:t>This is 90% Completion</a:t>
                      </a: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dirty="0">
                          <a:solidFill>
                            <a:schemeClr val="accent6"/>
                          </a:solidFill>
                        </a:rPr>
                        <a:t>Generate 3D Model</a:t>
                      </a: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dirty="0">
                          <a:solidFill>
                            <a:schemeClr val="accent6"/>
                          </a:solidFill>
                        </a:rPr>
                        <a:t>Add Clothes to 3D Model</a:t>
                      </a: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dirty="0">
                          <a:solidFill>
                            <a:schemeClr val="accent6"/>
                          </a:solidFill>
                        </a:rPr>
                        <a:t>Add Skin Tone To 3D Model</a:t>
                      </a:r>
                    </a:p>
                  </a:txBody>
                  <a:tcPr/>
                </a:tc>
              </a:tr>
              <a:tr h="35721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dirty="0">
                          <a:solidFill>
                            <a:srgbClr val="00B050"/>
                          </a:solidFill>
                          <a:highlight>
                            <a:srgbClr val="FFFF00"/>
                          </a:highlight>
                        </a:rPr>
                        <a:t>Convert to Mobile Platform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194309" name="Table 7"/>
          <p:cNvGraphicFramePr>
            <a:graphicFrameLocks noGrp="1"/>
          </p:cNvGraphicFramePr>
          <p:nvPr/>
        </p:nvGraphicFramePr>
        <p:xfrm>
          <a:off x="1639147" y="4038411"/>
          <a:ext cx="8074019" cy="13259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74019"/>
              </a:tblGrid>
              <a:tr h="441967">
                <a:tc>
                  <a:txBody>
                    <a:bodyPr/>
                    <a:lstStyle/>
                    <a:p>
                      <a:r>
                        <a:rPr lang="en-US" dirty="0"/>
                        <a:t>For Future</a:t>
                      </a:r>
                    </a:p>
                  </a:txBody>
                  <a:tcPr/>
                </a:tc>
              </a:tr>
              <a:tr h="441967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Display 360 3D Model </a:t>
                      </a:r>
                    </a:p>
                  </a:txBody>
                  <a:tcPr/>
                </a:tc>
              </a:tr>
              <a:tr h="441967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Add Animation to 3D Model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8" name="Title 1"/>
          <p:cNvSpPr>
            <a:spLocks noGrp="1"/>
          </p:cNvSpPr>
          <p:nvPr>
            <p:ph type="title"/>
          </p:nvPr>
        </p:nvSpPr>
        <p:spPr>
          <a:xfrm>
            <a:off x="648586" y="347312"/>
            <a:ext cx="10515600" cy="556455"/>
          </a:xfrm>
        </p:spPr>
        <p:txBody>
          <a:bodyPr anchor="t">
            <a:normAutofit fontScale="90000"/>
          </a:bodyPr>
          <a:lstStyle/>
          <a:p>
            <a:pPr algn="ctr"/>
            <a:r>
              <a:rPr lang="en-US" sz="4400" b="1" dirty="0"/>
              <a:t>Completion of the Project</a:t>
            </a:r>
          </a:p>
        </p:txBody>
      </p:sp>
      <p:sp>
        <p:nvSpPr>
          <p:cNvPr id="1048749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Smart Phone</a:t>
            </a:r>
          </a:p>
          <a:p>
            <a:r>
              <a:rPr lang="en-US" dirty="0"/>
              <a:t>Clear Background</a:t>
            </a:r>
          </a:p>
          <a:p>
            <a:r>
              <a:rPr lang="en-US" dirty="0"/>
              <a:t>Internet Connection</a:t>
            </a:r>
          </a:p>
        </p:txBody>
      </p:sp>
      <p:sp>
        <p:nvSpPr>
          <p:cNvPr id="1048750" name="Rectangle 17"/>
          <p:cNvSpPr/>
          <p:nvPr/>
        </p:nvSpPr>
        <p:spPr>
          <a:xfrm>
            <a:off x="356191" y="1317136"/>
            <a:ext cx="10845209" cy="46464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8751" name="Content Placeholder 2"/>
          <p:cNvSpPr txBox="1"/>
          <p:nvPr/>
        </p:nvSpPr>
        <p:spPr>
          <a:xfrm>
            <a:off x="990600" y="1978025"/>
            <a:ext cx="10173586" cy="35721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pic>
        <p:nvPicPr>
          <p:cNvPr id="2097169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586" y="1978025"/>
            <a:ext cx="4932288" cy="2612572"/>
          </a:xfrm>
          <a:prstGeom prst="rect">
            <a:avLst/>
          </a:prstGeom>
        </p:spPr>
      </p:pic>
      <p:pic>
        <p:nvPicPr>
          <p:cNvPr id="2097170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3274" y="1969268"/>
            <a:ext cx="4948820" cy="2621329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2" name="Title 1"/>
          <p:cNvSpPr>
            <a:spLocks noGrp="1"/>
          </p:cNvSpPr>
          <p:nvPr>
            <p:ph type="title"/>
          </p:nvPr>
        </p:nvSpPr>
        <p:spPr>
          <a:xfrm>
            <a:off x="648586" y="347312"/>
            <a:ext cx="10515600" cy="556455"/>
          </a:xfrm>
        </p:spPr>
        <p:txBody>
          <a:bodyPr anchor="t">
            <a:normAutofit fontScale="90000"/>
          </a:bodyPr>
          <a:lstStyle/>
          <a:p>
            <a:pPr algn="ctr"/>
            <a:r>
              <a:rPr lang="en-US" sz="4400" b="1" dirty="0"/>
              <a:t>Completion of the Project</a:t>
            </a:r>
          </a:p>
        </p:txBody>
      </p:sp>
      <p:sp>
        <p:nvSpPr>
          <p:cNvPr id="104875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Smart Phone</a:t>
            </a:r>
          </a:p>
          <a:p>
            <a:r>
              <a:rPr lang="en-US" dirty="0"/>
              <a:t>Clear Background</a:t>
            </a:r>
          </a:p>
          <a:p>
            <a:r>
              <a:rPr lang="en-US" dirty="0"/>
              <a:t>Internet Connection</a:t>
            </a:r>
          </a:p>
        </p:txBody>
      </p:sp>
      <p:sp>
        <p:nvSpPr>
          <p:cNvPr id="1048754" name="Rectangle 17"/>
          <p:cNvSpPr/>
          <p:nvPr/>
        </p:nvSpPr>
        <p:spPr>
          <a:xfrm>
            <a:off x="356191" y="1324725"/>
            <a:ext cx="10845209" cy="46464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8755" name="Content Placeholder 2"/>
          <p:cNvSpPr txBox="1"/>
          <p:nvPr/>
        </p:nvSpPr>
        <p:spPr>
          <a:xfrm>
            <a:off x="990600" y="1978025"/>
            <a:ext cx="10173586" cy="35721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pic>
        <p:nvPicPr>
          <p:cNvPr id="2097171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6386" y="1560340"/>
            <a:ext cx="3880510" cy="2015036"/>
          </a:xfrm>
          <a:prstGeom prst="rect">
            <a:avLst/>
          </a:prstGeom>
        </p:spPr>
      </p:pic>
      <p:pic>
        <p:nvPicPr>
          <p:cNvPr id="2097172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3267" y="3647939"/>
            <a:ext cx="4060377" cy="2108435"/>
          </a:xfrm>
          <a:prstGeom prst="rect">
            <a:avLst/>
          </a:prstGeom>
        </p:spPr>
      </p:pic>
      <p:pic>
        <p:nvPicPr>
          <p:cNvPr id="2097173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7814" y="1557067"/>
            <a:ext cx="3880511" cy="201503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Title 1"/>
          <p:cNvSpPr>
            <a:spLocks noGrp="1"/>
          </p:cNvSpPr>
          <p:nvPr>
            <p:ph type="title"/>
          </p:nvPr>
        </p:nvSpPr>
        <p:spPr>
          <a:xfrm>
            <a:off x="648586" y="681037"/>
            <a:ext cx="10515600" cy="1325563"/>
          </a:xfrm>
        </p:spPr>
        <p:txBody>
          <a:bodyPr anchor="t">
            <a:normAutofit/>
          </a:bodyPr>
          <a:lstStyle/>
          <a:p>
            <a:r>
              <a:rPr lang="en-US" b="1" dirty="0"/>
              <a:t>Research Objectives</a:t>
            </a:r>
          </a:p>
        </p:txBody>
      </p:sp>
      <p:sp>
        <p:nvSpPr>
          <p:cNvPr id="1048600" name="Rectangle 12"/>
          <p:cNvSpPr/>
          <p:nvPr/>
        </p:nvSpPr>
        <p:spPr>
          <a:xfrm>
            <a:off x="648586" y="1677474"/>
            <a:ext cx="10845209" cy="465650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601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85714" lnSpcReduction="10000"/>
          </a:bodyPr>
          <a:lstStyle/>
          <a:p>
            <a:r>
              <a:rPr lang="en-US" dirty="0"/>
              <a:t>Main objective : developing a smart ordering system for a clothing store while providing the ability to the users to fit-on the clothes virtually and pre order the desired clothes in an efficient way.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Suggest the most suitable clothing items</a:t>
            </a:r>
          </a:p>
          <a:p>
            <a:r>
              <a:rPr lang="en-US" dirty="0"/>
              <a:t>Provide virtual fit-on room facility </a:t>
            </a:r>
          </a:p>
          <a:p>
            <a:r>
              <a:rPr lang="en-US" dirty="0"/>
              <a:t>Provide assist of an intelligent bot</a:t>
            </a:r>
          </a:p>
          <a:p>
            <a:r>
              <a:rPr lang="en-US" dirty="0"/>
              <a:t>Generate future predictions on clothing items by analyzing customers’ purchasing data </a:t>
            </a:r>
          </a:p>
          <a:p>
            <a:r>
              <a:rPr lang="en-US" dirty="0"/>
              <a:t>Maintain a preferable stock to supply trending clothing items in applicable periods throughout the year. 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6" name="Title 1"/>
          <p:cNvSpPr>
            <a:spLocks noGrp="1"/>
          </p:cNvSpPr>
          <p:nvPr>
            <p:ph type="title"/>
          </p:nvPr>
        </p:nvSpPr>
        <p:spPr>
          <a:xfrm>
            <a:off x="648586" y="347312"/>
            <a:ext cx="10515600" cy="556455"/>
          </a:xfrm>
        </p:spPr>
        <p:txBody>
          <a:bodyPr anchor="t">
            <a:normAutofit fontScale="90000"/>
          </a:bodyPr>
          <a:lstStyle/>
          <a:p>
            <a:pPr algn="ctr"/>
            <a:r>
              <a:rPr lang="en-US" sz="4400" b="1" dirty="0"/>
              <a:t>Completion of the Project</a:t>
            </a:r>
          </a:p>
        </p:txBody>
      </p:sp>
      <p:sp>
        <p:nvSpPr>
          <p:cNvPr id="1048757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Smart Phone</a:t>
            </a:r>
          </a:p>
          <a:p>
            <a:r>
              <a:rPr lang="en-US" dirty="0"/>
              <a:t>Clear Background</a:t>
            </a:r>
          </a:p>
          <a:p>
            <a:r>
              <a:rPr lang="en-US" dirty="0"/>
              <a:t>Internet Connection</a:t>
            </a:r>
          </a:p>
        </p:txBody>
      </p:sp>
      <p:sp>
        <p:nvSpPr>
          <p:cNvPr id="1048758" name="Rectangle 17"/>
          <p:cNvSpPr/>
          <p:nvPr/>
        </p:nvSpPr>
        <p:spPr>
          <a:xfrm>
            <a:off x="356191" y="1324725"/>
            <a:ext cx="10845209" cy="46464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8759" name="Content Placeholder 2"/>
          <p:cNvSpPr txBox="1"/>
          <p:nvPr/>
        </p:nvSpPr>
        <p:spPr>
          <a:xfrm>
            <a:off x="990600" y="1978025"/>
            <a:ext cx="10173586" cy="35721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pic>
        <p:nvPicPr>
          <p:cNvPr id="2097174" name="Picture 2" descr="A screenshot of a video game  Description automatically generate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4094" y="1665460"/>
            <a:ext cx="7291874" cy="3964957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0" name="Rectangle 13"/>
          <p:cNvSpPr/>
          <p:nvPr/>
        </p:nvSpPr>
        <p:spPr>
          <a:xfrm>
            <a:off x="1403499" y="2858610"/>
            <a:ext cx="9144000" cy="339278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761" name="Title 1"/>
          <p:cNvSpPr txBox="1"/>
          <p:nvPr/>
        </p:nvSpPr>
        <p:spPr>
          <a:xfrm>
            <a:off x="1142999" y="4612096"/>
            <a:ext cx="9220202" cy="92242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45278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B.Sc. (Hons) Degree in Information Technology Specialized in Software Engineering </a:t>
            </a:r>
            <a:r>
              <a:rPr lang="en-US" sz="3600" dirty="0">
                <a:solidFill>
                  <a:schemeClr val="tx1">
                    <a:alpha val="55000"/>
                  </a:schemeClr>
                </a:solidFill>
              </a:rPr>
              <a:t/>
            </a:r>
            <a:br>
              <a:rPr lang="en-US" sz="3600" dirty="0">
                <a:solidFill>
                  <a:schemeClr val="tx1">
                    <a:alpha val="55000"/>
                  </a:schemeClr>
                </a:solidFill>
              </a:rPr>
            </a:br>
            <a:endParaRPr lang="en-US" sz="3600" dirty="0"/>
          </a:p>
        </p:txBody>
      </p:sp>
      <p:sp>
        <p:nvSpPr>
          <p:cNvPr id="1048762" name="Title 1"/>
          <p:cNvSpPr>
            <a:spLocks noGrp="1"/>
          </p:cNvSpPr>
          <p:nvPr>
            <p:ph type="ctrTitle"/>
          </p:nvPr>
        </p:nvSpPr>
        <p:spPr>
          <a:xfrm>
            <a:off x="1311349" y="3155261"/>
            <a:ext cx="9144000" cy="2387600"/>
          </a:xfrm>
        </p:spPr>
        <p:txBody>
          <a:bodyPr anchor="t">
            <a:normAutofit/>
          </a:bodyPr>
          <a:lstStyle/>
          <a:p>
            <a:r>
              <a:rPr lang="en-US" sz="4000" b="1" dirty="0"/>
              <a:t>IT17084796 |H.S.D.N </a:t>
            </a:r>
            <a:r>
              <a:rPr lang="en-US" sz="4000" b="1" dirty="0" err="1"/>
              <a:t>Gunasekara</a:t>
            </a:r>
            <a:endParaRPr lang="en-US" sz="4000" b="1" dirty="0"/>
          </a:p>
        </p:txBody>
      </p:sp>
      <p:sp>
        <p:nvSpPr>
          <p:cNvPr id="1048763" name="Title 1"/>
          <p:cNvSpPr txBox="1"/>
          <p:nvPr/>
        </p:nvSpPr>
        <p:spPr>
          <a:xfrm>
            <a:off x="-3" y="6352673"/>
            <a:ext cx="12192001" cy="412083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IT17084796 |  H.S.D.N Gunasekara | 2021-153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7175" name="Picture 10" descr="A picture containing person, wall, indoor, person  Description automatically generate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2756" y="-2"/>
            <a:ext cx="1649244" cy="17756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048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1048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400"/>
                                        <p:tgtEl>
                                          <p:spTgt spid="1048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61" grpId="0"/>
      <p:bldP spid="1048762" grpId="0"/>
      <p:bldP spid="104876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4" name="Rectangle 12"/>
          <p:cNvSpPr/>
          <p:nvPr/>
        </p:nvSpPr>
        <p:spPr>
          <a:xfrm>
            <a:off x="648586" y="1520456"/>
            <a:ext cx="10845209" cy="465650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765" name="Title 1"/>
          <p:cNvSpPr>
            <a:spLocks noGrp="1"/>
          </p:cNvSpPr>
          <p:nvPr>
            <p:ph type="title"/>
          </p:nvPr>
        </p:nvSpPr>
        <p:spPr>
          <a:xfrm>
            <a:off x="698205" y="2766218"/>
            <a:ext cx="10515600" cy="2073637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en-US" b="1" dirty="0"/>
              <a:t>Future fashion trends prediction component &amp; AI powered chatbot with suggestions and recommendations</a:t>
            </a:r>
          </a:p>
        </p:txBody>
      </p:sp>
      <p:sp>
        <p:nvSpPr>
          <p:cNvPr id="1048766" name="Title 1"/>
          <p:cNvSpPr txBox="1"/>
          <p:nvPr/>
        </p:nvSpPr>
        <p:spPr>
          <a:xfrm>
            <a:off x="-3" y="6352673"/>
            <a:ext cx="12192001" cy="412083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IT17084796 |  H.S.D.N Gunasekara | 2021-153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048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6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7" name="Title 1"/>
          <p:cNvSpPr>
            <a:spLocks noGrp="1"/>
          </p:cNvSpPr>
          <p:nvPr>
            <p:ph type="title"/>
          </p:nvPr>
        </p:nvSpPr>
        <p:spPr>
          <a:xfrm>
            <a:off x="648586" y="705090"/>
            <a:ext cx="10515600" cy="1325563"/>
          </a:xfrm>
        </p:spPr>
        <p:txBody>
          <a:bodyPr anchor="t">
            <a:normAutofit/>
          </a:bodyPr>
          <a:lstStyle/>
          <a:p>
            <a:r>
              <a:rPr lang="en-US" b="1" dirty="0"/>
              <a:t>Research Question</a:t>
            </a:r>
          </a:p>
        </p:txBody>
      </p:sp>
      <p:sp>
        <p:nvSpPr>
          <p:cNvPr id="1048768" name="Rectangle 16"/>
          <p:cNvSpPr/>
          <p:nvPr/>
        </p:nvSpPr>
        <p:spPr>
          <a:xfrm>
            <a:off x="648586" y="1520456"/>
            <a:ext cx="10845209" cy="465650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769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How to implement a prediction component for predicting future fashion trends?</a:t>
            </a:r>
          </a:p>
          <a:p>
            <a:pPr lvl="0"/>
            <a:endParaRPr lang="en-US" dirty="0"/>
          </a:p>
          <a:p>
            <a:r>
              <a:rPr lang="en-US" dirty="0"/>
              <a:t>How to implement an AI chatbot for assist customers?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How to implement suggestions features?</a:t>
            </a:r>
          </a:p>
        </p:txBody>
      </p:sp>
      <p:sp>
        <p:nvSpPr>
          <p:cNvPr id="1048770" name="Title 1"/>
          <p:cNvSpPr txBox="1"/>
          <p:nvPr/>
        </p:nvSpPr>
        <p:spPr>
          <a:xfrm>
            <a:off x="-3" y="6352673"/>
            <a:ext cx="12192001" cy="412083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IT17084796 |  H.S.D.N Gunasekara | 2021-153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048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70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1" name="Title 1"/>
          <p:cNvSpPr>
            <a:spLocks noGrp="1"/>
          </p:cNvSpPr>
          <p:nvPr>
            <p:ph type="title"/>
          </p:nvPr>
        </p:nvSpPr>
        <p:spPr>
          <a:xfrm>
            <a:off x="698205" y="681037"/>
            <a:ext cx="10515600" cy="1325563"/>
          </a:xfrm>
        </p:spPr>
        <p:txBody>
          <a:bodyPr anchor="t">
            <a:normAutofit/>
          </a:bodyPr>
          <a:lstStyle/>
          <a:p>
            <a:r>
              <a:rPr lang="en-US" b="1" dirty="0"/>
              <a:t>Objectives</a:t>
            </a:r>
          </a:p>
        </p:txBody>
      </p:sp>
      <p:sp>
        <p:nvSpPr>
          <p:cNvPr id="1048772" name="Rectangle 16"/>
          <p:cNvSpPr/>
          <p:nvPr/>
        </p:nvSpPr>
        <p:spPr>
          <a:xfrm>
            <a:off x="648586" y="1520456"/>
            <a:ext cx="10845209" cy="465650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77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Provide a feature for predict future fashion trends</a:t>
            </a:r>
          </a:p>
          <a:p>
            <a:pPr lvl="0"/>
            <a:r>
              <a:rPr lang="en-US" dirty="0"/>
              <a:t>Provide an AI chatbot assistant to the customer for cloth selection and purchase process</a:t>
            </a:r>
          </a:p>
          <a:p>
            <a:pPr lvl="0"/>
            <a:r>
              <a:rPr lang="en-US" dirty="0"/>
              <a:t>Commit an accurate predictive analysis results</a:t>
            </a:r>
          </a:p>
          <a:p>
            <a:pPr lvl="0"/>
            <a:r>
              <a:rPr lang="en-US" dirty="0"/>
              <a:t>Ensure the accuracy of chatbot assistant</a:t>
            </a:r>
          </a:p>
          <a:p>
            <a:endParaRPr lang="en-US" dirty="0"/>
          </a:p>
        </p:txBody>
      </p:sp>
      <p:sp>
        <p:nvSpPr>
          <p:cNvPr id="1048774" name="Title 1"/>
          <p:cNvSpPr txBox="1"/>
          <p:nvPr/>
        </p:nvSpPr>
        <p:spPr>
          <a:xfrm>
            <a:off x="-3" y="6352673"/>
            <a:ext cx="12192001" cy="412083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IT17084796 |  H.S.D.N Gunasekara | 2021-153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048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7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5" name="Rectangle 13"/>
          <p:cNvSpPr/>
          <p:nvPr/>
        </p:nvSpPr>
        <p:spPr>
          <a:xfrm>
            <a:off x="648586" y="1520456"/>
            <a:ext cx="10845209" cy="465650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776" name="Title 1"/>
          <p:cNvSpPr txBox="1"/>
          <p:nvPr/>
        </p:nvSpPr>
        <p:spPr>
          <a:xfrm>
            <a:off x="2630521" y="2739958"/>
            <a:ext cx="6930958" cy="13780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/>
              <a:t>Methodology</a:t>
            </a:r>
            <a:endParaRPr lang="en-US" sz="6600" b="1" dirty="0"/>
          </a:p>
        </p:txBody>
      </p:sp>
      <p:sp>
        <p:nvSpPr>
          <p:cNvPr id="1048777" name="Title 1"/>
          <p:cNvSpPr txBox="1"/>
          <p:nvPr/>
        </p:nvSpPr>
        <p:spPr>
          <a:xfrm>
            <a:off x="-3" y="6352673"/>
            <a:ext cx="12192001" cy="412083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IT17084796 |  H.S.D.N Gunasekara | 2021-153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048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77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8" name="Title 1"/>
          <p:cNvSpPr txBox="1"/>
          <p:nvPr/>
        </p:nvSpPr>
        <p:spPr>
          <a:xfrm>
            <a:off x="-3" y="6352673"/>
            <a:ext cx="12192001" cy="412083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IT17084796 |  H.S.D.N Gunasekara | 2021-153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779" name="Rectangle 14"/>
          <p:cNvSpPr/>
          <p:nvPr/>
        </p:nvSpPr>
        <p:spPr>
          <a:xfrm>
            <a:off x="648584" y="1345291"/>
            <a:ext cx="10845209" cy="476008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48780" name="TextBox 12"/>
          <p:cNvSpPr txBox="1"/>
          <p:nvPr/>
        </p:nvSpPr>
        <p:spPr>
          <a:xfrm>
            <a:off x="1331738" y="2322618"/>
            <a:ext cx="11474546" cy="42062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 collection and data analysis</a:t>
            </a:r>
          </a:p>
          <a:p>
            <a:pPr marL="1200150" marR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Collect data and preprocessing the collected data set while omitting unwanted data.</a:t>
            </a:r>
          </a:p>
          <a:p>
            <a:pPr marL="9144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Trained model using ML algorithm</a:t>
            </a:r>
          </a:p>
          <a:p>
            <a:pPr marL="1200150" marR="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Utilize supervised learning algorithm to train the module using collected data set.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Evaluation</a:t>
            </a:r>
          </a:p>
          <a:p>
            <a:pPr marL="1200150" marR="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Future demand prediction for existing and new clothing items</a:t>
            </a:r>
          </a:p>
          <a:p>
            <a:pPr marL="1200150" marR="0" indent="-28575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Compare and contrast actual values and predicted values</a:t>
            </a:r>
          </a:p>
          <a:p>
            <a:pPr marL="91440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048781" name="Rectangle 1"/>
          <p:cNvSpPr/>
          <p:nvPr/>
        </p:nvSpPr>
        <p:spPr>
          <a:xfrm>
            <a:off x="1794611" y="1357669"/>
            <a:ext cx="8553157" cy="9952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Future Fashion Trends Prediction Component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048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78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2" name="Rectangle 17"/>
          <p:cNvSpPr/>
          <p:nvPr/>
        </p:nvSpPr>
        <p:spPr>
          <a:xfrm>
            <a:off x="1505244" y="1871979"/>
            <a:ext cx="8968739" cy="407990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783" name="Title 1"/>
          <p:cNvSpPr txBox="1"/>
          <p:nvPr/>
        </p:nvSpPr>
        <p:spPr>
          <a:xfrm>
            <a:off x="-3" y="6352673"/>
            <a:ext cx="12192001" cy="412083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IT17084796 |  H.S.D.N Gunasekara | 2021-153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194310" name="Content Placeholder 2"/>
          <p:cNvGraphicFramePr>
            <a:graphicFrameLocks/>
          </p:cNvGraphicFramePr>
          <p:nvPr/>
        </p:nvGraphicFramePr>
        <p:xfrm>
          <a:off x="1917896" y="2791152"/>
          <a:ext cx="8968739" cy="16047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48784" name="Title 1"/>
          <p:cNvSpPr txBox="1"/>
          <p:nvPr/>
        </p:nvSpPr>
        <p:spPr>
          <a:xfrm>
            <a:off x="386839" y="1158105"/>
            <a:ext cx="4160520" cy="71387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/>
              <a:t>Technologies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048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83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5" name="Title 1"/>
          <p:cNvSpPr txBox="1"/>
          <p:nvPr/>
        </p:nvSpPr>
        <p:spPr>
          <a:xfrm>
            <a:off x="-3" y="6352673"/>
            <a:ext cx="12192001" cy="412083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IT17084796 |  H.S.D.N Gunasekara | 2021-153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786" name="Rectangle 14"/>
          <p:cNvSpPr/>
          <p:nvPr/>
        </p:nvSpPr>
        <p:spPr>
          <a:xfrm>
            <a:off x="673390" y="1337636"/>
            <a:ext cx="10845209" cy="46451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8787" name="TextBox 4"/>
          <p:cNvSpPr txBox="1"/>
          <p:nvPr/>
        </p:nvSpPr>
        <p:spPr>
          <a:xfrm>
            <a:off x="1244003" y="2536810"/>
            <a:ext cx="10108625" cy="2682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Analyze the text-based user inputs and determine the user intention</a:t>
            </a:r>
          </a:p>
          <a:p>
            <a:pPr marR="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Responds to the user with appropriate outputs</a:t>
            </a:r>
          </a:p>
          <a:p>
            <a:pPr marL="12001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Provid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cloth suggestions</a:t>
            </a:r>
          </a:p>
          <a:p>
            <a:pPr marL="12001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Recommend clothing items using the purchase records of past users</a:t>
            </a:r>
          </a:p>
          <a:p>
            <a:pPr marL="914400" marR="0">
              <a:spcBef>
                <a:spcPts val="0"/>
              </a:spcBef>
              <a:spcAft>
                <a:spcPts val="0"/>
              </a:spcAft>
            </a:pP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marR="0">
              <a:spcBef>
                <a:spcPts val="0"/>
              </a:spcBef>
              <a:spcAft>
                <a:spcPts val="0"/>
              </a:spcAft>
            </a:pP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48788" name="Rectangle 5"/>
          <p:cNvSpPr/>
          <p:nvPr/>
        </p:nvSpPr>
        <p:spPr>
          <a:xfrm>
            <a:off x="1819415" y="1301659"/>
            <a:ext cx="8553157" cy="9952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AI Chatbot Assistant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048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85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9" name="Rectangle 14"/>
          <p:cNvSpPr/>
          <p:nvPr/>
        </p:nvSpPr>
        <p:spPr>
          <a:xfrm>
            <a:off x="872197" y="1455894"/>
            <a:ext cx="10210803" cy="40023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790" name="Title 1"/>
          <p:cNvSpPr txBox="1"/>
          <p:nvPr/>
        </p:nvSpPr>
        <p:spPr>
          <a:xfrm>
            <a:off x="-3" y="6352673"/>
            <a:ext cx="12192001" cy="412083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IT17084796 |  H.S.D.N Gunasekara | 2021-153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791" name="TextBox 12"/>
          <p:cNvSpPr txBox="1"/>
          <p:nvPr/>
        </p:nvSpPr>
        <p:spPr>
          <a:xfrm>
            <a:off x="189914" y="742020"/>
            <a:ext cx="10893086" cy="1336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graphicFrame>
        <p:nvGraphicFramePr>
          <p:cNvPr id="4194311" name="Content Placeholder 2"/>
          <p:cNvGraphicFramePr>
            <a:graphicFrameLocks/>
          </p:cNvGraphicFramePr>
          <p:nvPr/>
        </p:nvGraphicFramePr>
        <p:xfrm>
          <a:off x="1036315" y="2401525"/>
          <a:ext cx="10119360" cy="2054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48792" name="Title 1"/>
          <p:cNvSpPr txBox="1"/>
          <p:nvPr/>
        </p:nvSpPr>
        <p:spPr>
          <a:xfrm>
            <a:off x="-218071" y="857899"/>
            <a:ext cx="4160520" cy="71387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/>
              <a:t>Technologies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048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9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Title 1"/>
          <p:cNvSpPr>
            <a:spLocks noGrp="1"/>
          </p:cNvSpPr>
          <p:nvPr>
            <p:ph type="title"/>
          </p:nvPr>
        </p:nvSpPr>
        <p:spPr>
          <a:xfrm>
            <a:off x="698205" y="577777"/>
            <a:ext cx="10515600" cy="1325563"/>
          </a:xfrm>
        </p:spPr>
        <p:txBody>
          <a:bodyPr anchor="t">
            <a:normAutofit/>
          </a:bodyPr>
          <a:lstStyle/>
          <a:p>
            <a:r>
              <a:rPr lang="en-US" b="1" dirty="0"/>
              <a:t>System Diagram</a:t>
            </a:r>
          </a:p>
        </p:txBody>
      </p:sp>
      <p:sp>
        <p:nvSpPr>
          <p:cNvPr id="1048603" name="Rectangle 14"/>
          <p:cNvSpPr/>
          <p:nvPr/>
        </p:nvSpPr>
        <p:spPr>
          <a:xfrm>
            <a:off x="648586" y="1520456"/>
            <a:ext cx="10845209" cy="465650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pic>
        <p:nvPicPr>
          <p:cNvPr id="2097152" name="Picture 1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732568" y="1690689"/>
            <a:ext cx="6621794" cy="4176712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93" name="Rectangle 11"/>
          <p:cNvSpPr/>
          <p:nvPr/>
        </p:nvSpPr>
        <p:spPr>
          <a:xfrm>
            <a:off x="648586" y="1010094"/>
            <a:ext cx="10845209" cy="516687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794" name="Title 1"/>
          <p:cNvSpPr>
            <a:spLocks noGrp="1"/>
          </p:cNvSpPr>
          <p:nvPr>
            <p:ph type="title"/>
          </p:nvPr>
        </p:nvSpPr>
        <p:spPr>
          <a:xfrm>
            <a:off x="3398873" y="2930747"/>
            <a:ext cx="6151527" cy="132556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b="1" dirty="0"/>
              <a:t>Completion of the Project</a:t>
            </a:r>
          </a:p>
        </p:txBody>
      </p:sp>
      <p:sp>
        <p:nvSpPr>
          <p:cNvPr id="1048795" name="Title 1"/>
          <p:cNvSpPr txBox="1"/>
          <p:nvPr/>
        </p:nvSpPr>
        <p:spPr>
          <a:xfrm>
            <a:off x="-3" y="6352673"/>
            <a:ext cx="12192001" cy="412083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IT17084796 |  H.S.D.N Gunasekara | 2021-153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048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95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96" name="Title 1"/>
          <p:cNvSpPr txBox="1"/>
          <p:nvPr/>
        </p:nvSpPr>
        <p:spPr>
          <a:xfrm>
            <a:off x="-3" y="6352673"/>
            <a:ext cx="12192001" cy="412083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IT17084796 |  H.S.D.N Gunasekara | 2021-153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797" name="Rectangle 12"/>
          <p:cNvSpPr/>
          <p:nvPr/>
        </p:nvSpPr>
        <p:spPr>
          <a:xfrm>
            <a:off x="684025" y="575733"/>
            <a:ext cx="10823944" cy="557106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  <a:tabLst>
                <a:tab pos="571500" algn="l"/>
              </a:tabLst>
            </a:pPr>
            <a:r>
              <a:rPr lang="en-US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Created a prediction model for predict the sales count of a particular clothing item in a given month</a:t>
            </a:r>
            <a:r>
              <a:rPr lang="en-US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lvl="1">
              <a:lnSpc>
                <a:spcPct val="150000"/>
              </a:lnSpc>
              <a:tabLst>
                <a:tab pos="571500" algn="l"/>
              </a:tabLst>
            </a:pPr>
            <a:endParaRPr lang="en-US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tabLst>
                <a:tab pos="571500" algn="l"/>
              </a:tabLst>
            </a:pPr>
            <a:endParaRPr lang="en-US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tabLst>
                <a:tab pos="571500" algn="l"/>
              </a:tabLst>
            </a:pPr>
            <a:endParaRPr lang="en-US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tabLst>
                <a:tab pos="571500" algn="l"/>
              </a:tabLst>
            </a:pPr>
            <a:endParaRPr lang="en-US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tabLst>
                <a:tab pos="571500" algn="l"/>
              </a:tabLst>
            </a:pPr>
            <a:endParaRPr lang="en-US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tabLst>
                <a:tab pos="571500" algn="l"/>
              </a:tabLst>
            </a:pPr>
            <a:endParaRPr lang="en-US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571500" algn="l"/>
              </a:tabLst>
            </a:pPr>
            <a:endParaRPr lang="en-US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571500" algn="l"/>
              </a:tabLst>
            </a:pPr>
            <a:endParaRPr lang="en-US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571500" algn="l"/>
              </a:tabLst>
            </a:pPr>
            <a:endParaRPr lang="en-US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571500" algn="l"/>
              </a:tabLst>
            </a:pPr>
            <a:endParaRPr lang="en-US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97176" name="Picture 2" descr="Chart  Description automatically generate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9067" y="2620193"/>
            <a:ext cx="8094132" cy="3306474"/>
          </a:xfrm>
          <a:prstGeom prst="rect">
            <a:avLst/>
          </a:prstGeom>
        </p:spPr>
      </p:pic>
      <p:sp>
        <p:nvSpPr>
          <p:cNvPr id="1048798" name="Rectangle 7"/>
          <p:cNvSpPr/>
          <p:nvPr/>
        </p:nvSpPr>
        <p:spPr>
          <a:xfrm>
            <a:off x="1810042" y="1758859"/>
            <a:ext cx="8553157" cy="9952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Admin Dashboard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048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96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99" name="Title 1"/>
          <p:cNvSpPr txBox="1"/>
          <p:nvPr/>
        </p:nvSpPr>
        <p:spPr>
          <a:xfrm>
            <a:off x="-3" y="6352673"/>
            <a:ext cx="12192001" cy="412083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IT17084796 |  H.S.D.N Gunasekara | 2021-153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800" name="Rectangle 12"/>
          <p:cNvSpPr/>
          <p:nvPr/>
        </p:nvSpPr>
        <p:spPr>
          <a:xfrm>
            <a:off x="684025" y="575733"/>
            <a:ext cx="10823944" cy="557106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lnSpc>
                <a:spcPct val="150000"/>
              </a:lnSpc>
              <a:tabLst>
                <a:tab pos="571500" algn="l"/>
              </a:tabLst>
            </a:pPr>
            <a:endParaRPr lang="en-US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tabLst>
                <a:tab pos="571500" algn="l"/>
              </a:tabLst>
            </a:pPr>
            <a:endParaRPr lang="en-US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tabLst>
                <a:tab pos="571500" algn="l"/>
              </a:tabLst>
            </a:pPr>
            <a:endParaRPr lang="en-US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tabLst>
                <a:tab pos="571500" algn="l"/>
              </a:tabLst>
            </a:pPr>
            <a:endParaRPr lang="en-US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tabLst>
                <a:tab pos="571500" algn="l"/>
              </a:tabLst>
            </a:pPr>
            <a:endParaRPr lang="en-US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tabLst>
                <a:tab pos="571500" algn="l"/>
              </a:tabLst>
            </a:pPr>
            <a:endParaRPr lang="en-US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571500" algn="l"/>
              </a:tabLst>
            </a:pPr>
            <a:endParaRPr lang="en-US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571500" algn="l"/>
              </a:tabLst>
            </a:pPr>
            <a:endParaRPr lang="en-US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571500" algn="l"/>
              </a:tabLst>
            </a:pPr>
            <a:endParaRPr lang="en-US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571500" algn="l"/>
              </a:tabLst>
            </a:pPr>
            <a:endParaRPr lang="en-US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48801" name="Rectangle 7"/>
          <p:cNvSpPr/>
          <p:nvPr/>
        </p:nvSpPr>
        <p:spPr>
          <a:xfrm>
            <a:off x="1810042" y="711200"/>
            <a:ext cx="8571916" cy="8805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Sales Prediction UI</a:t>
            </a:r>
          </a:p>
        </p:txBody>
      </p:sp>
      <p:pic>
        <p:nvPicPr>
          <p:cNvPr id="2097177" name="Picture 3" descr="Graphical user interface, website  Description automatically generate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0205" y="1591734"/>
            <a:ext cx="9192461" cy="42057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048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99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02" name="Title 1"/>
          <p:cNvSpPr txBox="1"/>
          <p:nvPr/>
        </p:nvSpPr>
        <p:spPr>
          <a:xfrm>
            <a:off x="-3" y="6352673"/>
            <a:ext cx="12192001" cy="412083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IT17084796 |  H.S.D.N Gunasekara | 2021-153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803" name="Rectangle 12"/>
          <p:cNvSpPr/>
          <p:nvPr/>
        </p:nvSpPr>
        <p:spPr>
          <a:xfrm>
            <a:off x="684025" y="575733"/>
            <a:ext cx="10823944" cy="557106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lnSpc>
                <a:spcPct val="150000"/>
              </a:lnSpc>
              <a:tabLst>
                <a:tab pos="571500" algn="l"/>
              </a:tabLst>
            </a:pPr>
            <a:endParaRPr lang="en-US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tabLst>
                <a:tab pos="571500" algn="l"/>
              </a:tabLst>
            </a:pPr>
            <a:endParaRPr lang="en-US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tabLst>
                <a:tab pos="571500" algn="l"/>
              </a:tabLst>
            </a:pPr>
            <a:endParaRPr lang="en-US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tabLst>
                <a:tab pos="571500" algn="l"/>
              </a:tabLst>
            </a:pPr>
            <a:endParaRPr lang="en-US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tabLst>
                <a:tab pos="571500" algn="l"/>
              </a:tabLst>
            </a:pPr>
            <a:endParaRPr lang="en-US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tabLst>
                <a:tab pos="571500" algn="l"/>
              </a:tabLst>
            </a:pPr>
            <a:endParaRPr lang="en-US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571500" algn="l"/>
              </a:tabLst>
            </a:pPr>
            <a:endParaRPr lang="en-US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571500" algn="l"/>
              </a:tabLst>
            </a:pPr>
            <a:endParaRPr lang="en-US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571500" algn="l"/>
              </a:tabLst>
            </a:pPr>
            <a:endParaRPr lang="en-US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571500" algn="l"/>
              </a:tabLst>
            </a:pPr>
            <a:endParaRPr lang="en-US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48804" name="Rectangle 7"/>
          <p:cNvSpPr/>
          <p:nvPr/>
        </p:nvSpPr>
        <p:spPr>
          <a:xfrm>
            <a:off x="1810042" y="711200"/>
            <a:ext cx="8571916" cy="8805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Sales Prediction Form</a:t>
            </a:r>
          </a:p>
        </p:txBody>
      </p:sp>
      <p:pic>
        <p:nvPicPr>
          <p:cNvPr id="2097178" name="Picture 2" descr="Graphical user interface  Description automatically generate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4068" y="1727200"/>
            <a:ext cx="9443858" cy="40978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048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802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05" name="Title 1"/>
          <p:cNvSpPr txBox="1"/>
          <p:nvPr/>
        </p:nvSpPr>
        <p:spPr>
          <a:xfrm>
            <a:off x="-3" y="6352673"/>
            <a:ext cx="12192001" cy="412083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IT17084796 |  H.S.D.N Gunasekara | 2021-153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806" name="Rectangle 12"/>
          <p:cNvSpPr/>
          <p:nvPr/>
        </p:nvSpPr>
        <p:spPr>
          <a:xfrm>
            <a:off x="684025" y="575733"/>
            <a:ext cx="10823944" cy="557106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lnSpc>
                <a:spcPct val="150000"/>
              </a:lnSpc>
              <a:tabLst>
                <a:tab pos="571500" algn="l"/>
              </a:tabLst>
            </a:pPr>
            <a:endParaRPr lang="en-US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tabLst>
                <a:tab pos="571500" algn="l"/>
              </a:tabLst>
            </a:pPr>
            <a:endParaRPr lang="en-US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tabLst>
                <a:tab pos="571500" algn="l"/>
              </a:tabLst>
            </a:pPr>
            <a:endParaRPr lang="en-US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tabLst>
                <a:tab pos="571500" algn="l"/>
              </a:tabLst>
            </a:pPr>
            <a:endParaRPr lang="en-US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tabLst>
                <a:tab pos="571500" algn="l"/>
              </a:tabLst>
            </a:pPr>
            <a:endParaRPr lang="en-US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tabLst>
                <a:tab pos="571500" algn="l"/>
              </a:tabLst>
            </a:pPr>
            <a:endParaRPr lang="en-US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571500" algn="l"/>
              </a:tabLst>
            </a:pPr>
            <a:endParaRPr lang="en-US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571500" algn="l"/>
              </a:tabLst>
            </a:pPr>
            <a:endParaRPr lang="en-US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571500" algn="l"/>
              </a:tabLst>
            </a:pPr>
            <a:endParaRPr lang="en-US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571500" algn="l"/>
              </a:tabLst>
            </a:pPr>
            <a:endParaRPr lang="en-US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48807" name="Rectangle 7"/>
          <p:cNvSpPr/>
          <p:nvPr/>
        </p:nvSpPr>
        <p:spPr>
          <a:xfrm>
            <a:off x="1810042" y="711200"/>
            <a:ext cx="8571916" cy="8805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Predicted Result</a:t>
            </a:r>
          </a:p>
        </p:txBody>
      </p:sp>
      <p:pic>
        <p:nvPicPr>
          <p:cNvPr id="2097179" name="Picture 3" descr="Graphical user interface, application, website  Description automatically generate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181" y="1468407"/>
            <a:ext cx="10041149" cy="42940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048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805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08" name="Title 1"/>
          <p:cNvSpPr txBox="1"/>
          <p:nvPr/>
        </p:nvSpPr>
        <p:spPr>
          <a:xfrm>
            <a:off x="-3" y="6352673"/>
            <a:ext cx="12192001" cy="412083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IT17084796 |  H.S.D.N Gunasekara | 2021-153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809" name="Rectangle 12"/>
          <p:cNvSpPr/>
          <p:nvPr/>
        </p:nvSpPr>
        <p:spPr>
          <a:xfrm>
            <a:off x="684025" y="224287"/>
            <a:ext cx="10823944" cy="61283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  <a:tabLst>
                <a:tab pos="571500" algn="l"/>
              </a:tabLst>
            </a:pPr>
            <a:r>
              <a:rPr lang="en-US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Implemented the basic conversational model for AI chatbot assistant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  <a:tabLst>
                <a:tab pos="571500" algn="l"/>
              </a:tabLst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Implement a ML model for suggest a clothing item</a:t>
            </a:r>
          </a:p>
          <a:p>
            <a:pPr lvl="1">
              <a:lnSpc>
                <a:spcPct val="150000"/>
              </a:lnSpc>
              <a:tabLst>
                <a:tab pos="571500" algn="l"/>
              </a:tabLst>
            </a:pPr>
            <a:endParaRPr lang="en-US" sz="2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  <a:tabLst>
                <a:tab pos="571500" algn="l"/>
              </a:tabLst>
            </a:pPr>
            <a:endParaRPr lang="en-US" sz="2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  <a:tabLst>
                <a:tab pos="571500" algn="l"/>
              </a:tabLst>
            </a:pPr>
            <a:endParaRPr lang="en-US" sz="2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  <a:tabLst>
                <a:tab pos="571500" algn="l"/>
              </a:tabLst>
            </a:pPr>
            <a:endParaRPr lang="en-US" sz="2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  <a:tabLst>
                <a:tab pos="571500" algn="l"/>
              </a:tabLst>
            </a:pPr>
            <a:endParaRPr lang="en-US" sz="2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571500" algn="l"/>
              </a:tabLst>
            </a:pPr>
            <a:endParaRPr lang="en-US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571500" algn="l"/>
              </a:tabLst>
            </a:pPr>
            <a:endParaRPr lang="en-US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571500" algn="l"/>
              </a:tabLst>
            </a:pPr>
            <a:endParaRPr lang="en-US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571500" algn="l"/>
              </a:tabLst>
            </a:pPr>
            <a:endParaRPr lang="en-US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571500" algn="l"/>
              </a:tabLst>
            </a:pPr>
            <a:endParaRPr lang="en-US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97180" name="Picture 2" descr="Graphical user interface, application  Description automatically generate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3419" y="2398144"/>
            <a:ext cx="6469811" cy="3795622"/>
          </a:xfrm>
          <a:prstGeom prst="rect">
            <a:avLst/>
          </a:prstGeom>
        </p:spPr>
      </p:pic>
      <p:sp>
        <p:nvSpPr>
          <p:cNvPr id="1048810" name="Rectangle 5"/>
          <p:cNvSpPr/>
          <p:nvPr/>
        </p:nvSpPr>
        <p:spPr>
          <a:xfrm>
            <a:off x="1502366" y="1545794"/>
            <a:ext cx="8571916" cy="8805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AI chatbot conversation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048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808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11" name="Rectangle 11"/>
          <p:cNvSpPr/>
          <p:nvPr/>
        </p:nvSpPr>
        <p:spPr>
          <a:xfrm>
            <a:off x="648586" y="1010094"/>
            <a:ext cx="10845209" cy="516687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812" name="Title 1"/>
          <p:cNvSpPr>
            <a:spLocks noGrp="1"/>
          </p:cNvSpPr>
          <p:nvPr>
            <p:ph type="title"/>
          </p:nvPr>
        </p:nvSpPr>
        <p:spPr>
          <a:xfrm>
            <a:off x="2995426" y="2645448"/>
            <a:ext cx="6151527" cy="1325563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en-US" b="1" dirty="0"/>
              <a:t>Demonstration</a:t>
            </a:r>
          </a:p>
        </p:txBody>
      </p:sp>
      <p:sp>
        <p:nvSpPr>
          <p:cNvPr id="1048813" name="Title 1"/>
          <p:cNvSpPr txBox="1"/>
          <p:nvPr/>
        </p:nvSpPr>
        <p:spPr>
          <a:xfrm>
            <a:off x="-3" y="6352673"/>
            <a:ext cx="12192001" cy="412083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IT17084796 |  H.S.D.N Gunasekara | 2021-153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048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813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14" name="Title 1"/>
          <p:cNvSpPr txBox="1"/>
          <p:nvPr/>
        </p:nvSpPr>
        <p:spPr>
          <a:xfrm>
            <a:off x="-3" y="6352673"/>
            <a:ext cx="12192001" cy="412083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IT17084796 |  H.S.D.N Gunasekara | 2021-153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8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t">
            <a:normAutofit/>
          </a:bodyPr>
          <a:lstStyle/>
          <a:p>
            <a:r>
              <a:rPr lang="en-US" dirty="0"/>
              <a:t>References</a:t>
            </a:r>
          </a:p>
        </p:txBody>
      </p:sp>
      <p:sp>
        <p:nvSpPr>
          <p:cNvPr id="1048816" name="Rectangle 16"/>
          <p:cNvSpPr/>
          <p:nvPr/>
        </p:nvSpPr>
        <p:spPr>
          <a:xfrm>
            <a:off x="648586" y="1010094"/>
            <a:ext cx="10845209" cy="516687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194312" name="Content Placeholder 2"/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048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814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17" name="Rectangle 14"/>
          <p:cNvSpPr/>
          <p:nvPr/>
        </p:nvSpPr>
        <p:spPr>
          <a:xfrm>
            <a:off x="648586" y="1010094"/>
            <a:ext cx="10845209" cy="516687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818" name="Title 1"/>
          <p:cNvSpPr>
            <a:spLocks noGrp="1"/>
          </p:cNvSpPr>
          <p:nvPr>
            <p:ph type="title"/>
          </p:nvPr>
        </p:nvSpPr>
        <p:spPr>
          <a:xfrm>
            <a:off x="1027814" y="3193384"/>
            <a:ext cx="10515600" cy="1325563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en-US" b="1" dirty="0"/>
              <a:t>Any Questions?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4" name="Rectangle 14"/>
          <p:cNvSpPr/>
          <p:nvPr/>
        </p:nvSpPr>
        <p:spPr>
          <a:xfrm>
            <a:off x="648586" y="2647507"/>
            <a:ext cx="10845209" cy="35294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605" name="Title 1"/>
          <p:cNvSpPr>
            <a:spLocks noGrp="1"/>
          </p:cNvSpPr>
          <p:nvPr>
            <p:ph type="ctrTitle"/>
          </p:nvPr>
        </p:nvSpPr>
        <p:spPr>
          <a:xfrm>
            <a:off x="1181100" y="3009219"/>
            <a:ext cx="9144000" cy="2387600"/>
          </a:xfrm>
        </p:spPr>
        <p:txBody>
          <a:bodyPr anchor="t">
            <a:normAutofit/>
          </a:bodyPr>
          <a:lstStyle/>
          <a:p>
            <a:r>
              <a:rPr lang="en-US" sz="4400" b="1" dirty="0"/>
              <a:t>IT18001808 | </a:t>
            </a:r>
            <a:r>
              <a:rPr lang="en-US" sz="4400" b="1" dirty="0" err="1"/>
              <a:t>S.W.P.N.M.Weerasinghe</a:t>
            </a:r>
            <a:r>
              <a:rPr lang="en-US" sz="4400" b="1" dirty="0"/>
              <a:t/>
            </a:r>
            <a:br>
              <a:rPr lang="en-US" sz="4400" b="1" dirty="0"/>
            </a:br>
            <a:endParaRPr lang="en-US" sz="4400" b="1" dirty="0"/>
          </a:p>
        </p:txBody>
      </p:sp>
      <p:sp>
        <p:nvSpPr>
          <p:cNvPr id="1048606" name="Title 1"/>
          <p:cNvSpPr txBox="1"/>
          <p:nvPr/>
        </p:nvSpPr>
        <p:spPr>
          <a:xfrm>
            <a:off x="1142999" y="4612096"/>
            <a:ext cx="9220202" cy="92242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45278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B.Sc. (Hons) Degree in Information Technology Specialized in Software Engineering </a:t>
            </a:r>
            <a:r>
              <a:rPr lang="en-US" sz="3600" dirty="0">
                <a:solidFill>
                  <a:schemeClr val="tx1">
                    <a:alpha val="55000"/>
                  </a:schemeClr>
                </a:solidFill>
              </a:rPr>
              <a:t/>
            </a:r>
            <a:br>
              <a:rPr lang="en-US" sz="3600" dirty="0">
                <a:solidFill>
                  <a:schemeClr val="tx1">
                    <a:alpha val="55000"/>
                  </a:schemeClr>
                </a:solidFill>
              </a:rPr>
            </a:br>
            <a:endParaRPr lang="en-US" sz="3600" dirty="0"/>
          </a:p>
        </p:txBody>
      </p:sp>
      <p:sp>
        <p:nvSpPr>
          <p:cNvPr id="1048607" name="Title 1"/>
          <p:cNvSpPr txBox="1"/>
          <p:nvPr/>
        </p:nvSpPr>
        <p:spPr>
          <a:xfrm>
            <a:off x="-3" y="6352673"/>
            <a:ext cx="12192001" cy="412083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IT18001808 | 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S.W.P.N.M.Weerasinghe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| 2021-153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7153" name="Picture 5" descr="A person in a red shirt  Description automatically generated with medium confidenc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4812" y="1"/>
            <a:ext cx="1877185" cy="19363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048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1048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400"/>
                                        <p:tgtEl>
                                          <p:spTgt spid="1048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5" grpId="0"/>
      <p:bldP spid="1048606" grpId="0"/>
      <p:bldP spid="104860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Rectangle 14"/>
          <p:cNvSpPr/>
          <p:nvPr/>
        </p:nvSpPr>
        <p:spPr>
          <a:xfrm>
            <a:off x="648586" y="2647507"/>
            <a:ext cx="10845209" cy="35294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609" name="Title 1"/>
          <p:cNvSpPr txBox="1"/>
          <p:nvPr/>
        </p:nvSpPr>
        <p:spPr>
          <a:xfrm>
            <a:off x="-3" y="6352673"/>
            <a:ext cx="12192001" cy="412083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IT18001808 | 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S.W.P.N.M.Weerasinghe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| 2021-153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610" name="Title 1"/>
          <p:cNvSpPr>
            <a:spLocks noGrp="1"/>
          </p:cNvSpPr>
          <p:nvPr>
            <p:ph type="ctrTitle"/>
          </p:nvPr>
        </p:nvSpPr>
        <p:spPr>
          <a:xfrm>
            <a:off x="1181100" y="3009219"/>
            <a:ext cx="9144000" cy="1507363"/>
          </a:xfrm>
        </p:spPr>
        <p:txBody>
          <a:bodyPr anchor="t">
            <a:normAutofit fontScale="90000"/>
          </a:bodyPr>
          <a:lstStyle/>
          <a:p>
            <a:r>
              <a:rPr lang="en-US" sz="4400" b="1" dirty="0"/>
              <a:t>Suggest Best Matching Clothes Based on Skin tone and Body Measurements</a:t>
            </a:r>
            <a:br>
              <a:rPr lang="en-US" sz="4400" b="1" dirty="0"/>
            </a:br>
            <a:endParaRPr lang="en-U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048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104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9" grpId="0"/>
      <p:bldP spid="10486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1" name="Title 1"/>
          <p:cNvSpPr txBox="1"/>
          <p:nvPr/>
        </p:nvSpPr>
        <p:spPr>
          <a:xfrm>
            <a:off x="-3" y="6352673"/>
            <a:ext cx="12192001" cy="412083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IT18001808 | 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S.W.P.N.M.Weerasinghe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| 2021-153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612" name="Title 1"/>
          <p:cNvSpPr>
            <a:spLocks noGrp="1"/>
          </p:cNvSpPr>
          <p:nvPr>
            <p:ph type="title"/>
          </p:nvPr>
        </p:nvSpPr>
        <p:spPr>
          <a:xfrm>
            <a:off x="648586" y="705090"/>
            <a:ext cx="10515600" cy="1325563"/>
          </a:xfrm>
        </p:spPr>
        <p:txBody>
          <a:bodyPr anchor="t">
            <a:normAutofit/>
          </a:bodyPr>
          <a:lstStyle/>
          <a:p>
            <a:r>
              <a:rPr lang="en-US" b="1" dirty="0"/>
              <a:t>Research Question</a:t>
            </a:r>
          </a:p>
        </p:txBody>
      </p:sp>
      <p:sp>
        <p:nvSpPr>
          <p:cNvPr id="1048613" name="Rectangle 16"/>
          <p:cNvSpPr/>
          <p:nvPr/>
        </p:nvSpPr>
        <p:spPr>
          <a:xfrm>
            <a:off x="648586" y="1520456"/>
            <a:ext cx="10845209" cy="465650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614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How to capture Only the face?</a:t>
            </a:r>
          </a:p>
          <a:p>
            <a:r>
              <a:rPr lang="en-US" dirty="0"/>
              <a:t>How to identify customer skin tone?</a:t>
            </a:r>
          </a:p>
          <a:p>
            <a:r>
              <a:rPr lang="en-US" dirty="0"/>
              <a:t>When try to Identify skin tone, How to do that on low quality images?</a:t>
            </a:r>
          </a:p>
          <a:p>
            <a:r>
              <a:rPr lang="en-US" dirty="0"/>
              <a:t>How to categorized different skin tone variation?</a:t>
            </a:r>
          </a:p>
          <a:p>
            <a:r>
              <a:rPr lang="en-US" dirty="0"/>
              <a:t>How to suggest best matching dress color to identified skin tone?</a:t>
            </a:r>
          </a:p>
          <a:p>
            <a:r>
              <a:rPr lang="en-US" dirty="0"/>
              <a:t>How to suggest best matching clothes based on skin tone and body measurement?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048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5" name="Title 1"/>
          <p:cNvSpPr txBox="1"/>
          <p:nvPr/>
        </p:nvSpPr>
        <p:spPr>
          <a:xfrm>
            <a:off x="-3" y="6352673"/>
            <a:ext cx="12192001" cy="412083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IT18001808 | 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S.W.P.N.M.Weerasinghe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| 2021-153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616" name="Title 1"/>
          <p:cNvSpPr>
            <a:spLocks noGrp="1"/>
          </p:cNvSpPr>
          <p:nvPr>
            <p:ph type="title"/>
          </p:nvPr>
        </p:nvSpPr>
        <p:spPr>
          <a:xfrm>
            <a:off x="648586" y="681037"/>
            <a:ext cx="10515600" cy="1325563"/>
          </a:xfrm>
        </p:spPr>
        <p:txBody>
          <a:bodyPr anchor="t">
            <a:normAutofit/>
          </a:bodyPr>
          <a:lstStyle/>
          <a:p>
            <a:r>
              <a:rPr lang="en-US" b="1" dirty="0"/>
              <a:t>Objectives</a:t>
            </a:r>
          </a:p>
        </p:txBody>
      </p:sp>
      <p:sp>
        <p:nvSpPr>
          <p:cNvPr id="1048617" name="Rectangle 14"/>
          <p:cNvSpPr/>
          <p:nvPr/>
        </p:nvSpPr>
        <p:spPr>
          <a:xfrm>
            <a:off x="648586" y="1520456"/>
            <a:ext cx="10845209" cy="465650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618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Identify customer face</a:t>
            </a:r>
          </a:p>
          <a:p>
            <a:r>
              <a:rPr lang="en-US" dirty="0"/>
              <a:t>Identify skin tone accurately &amp; efficiently</a:t>
            </a:r>
          </a:p>
          <a:p>
            <a:r>
              <a:rPr lang="en-US" dirty="0"/>
              <a:t>Collect Customer Body measurements</a:t>
            </a:r>
          </a:p>
          <a:p>
            <a:r>
              <a:rPr lang="en-US" dirty="0"/>
              <a:t>Suggest matching dress color to the customer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048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C89F079-5E2F-4055-BC2F-F44E4A154476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1665</Words>
  <Application>Microsoft Office PowerPoint</Application>
  <PresentationFormat>Widescreen</PresentationFormat>
  <Paragraphs>342</Paragraphs>
  <Slides>58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4" baseType="lpstr">
      <vt:lpstr>Arial</vt:lpstr>
      <vt:lpstr>Calibri</vt:lpstr>
      <vt:lpstr>Calibri Light</vt:lpstr>
      <vt:lpstr>Times New Roman</vt:lpstr>
      <vt:lpstr>Wingdings</vt:lpstr>
      <vt:lpstr>Office Theme</vt:lpstr>
      <vt:lpstr>Virtual Dressing Room: Smart approach to select and buy clothes</vt:lpstr>
      <vt:lpstr>Introduction</vt:lpstr>
      <vt:lpstr>Research Problem</vt:lpstr>
      <vt:lpstr>Research Objectives</vt:lpstr>
      <vt:lpstr>System Diagram</vt:lpstr>
      <vt:lpstr>IT18001808 | S.W.P.N.M.Weerasinghe </vt:lpstr>
      <vt:lpstr>Suggest Best Matching Clothes Based on Skin tone and Body Measurements </vt:lpstr>
      <vt:lpstr>Research Question</vt:lpstr>
      <vt:lpstr>Objectives</vt:lpstr>
      <vt:lpstr>PowerPoint Presentation</vt:lpstr>
      <vt:lpstr>System Diagram</vt:lpstr>
      <vt:lpstr>Functional Requirement</vt:lpstr>
      <vt:lpstr>Completion of The Project</vt:lpstr>
      <vt:lpstr>Completion of The Project</vt:lpstr>
      <vt:lpstr>IT18012866 | L.G.I Sathsara </vt:lpstr>
      <vt:lpstr>Render a Female 3D Model</vt:lpstr>
      <vt:lpstr>Research Question</vt:lpstr>
      <vt:lpstr>Objectives</vt:lpstr>
      <vt:lpstr>PowerPoint Presentation</vt:lpstr>
      <vt:lpstr>System Diagram</vt:lpstr>
      <vt:lpstr>Technologies</vt:lpstr>
      <vt:lpstr>Functional Requirement</vt:lpstr>
      <vt:lpstr>Screen Shots</vt:lpstr>
      <vt:lpstr>Screen Shots</vt:lpstr>
      <vt:lpstr>Screen Shots</vt:lpstr>
      <vt:lpstr>Screen Shots</vt:lpstr>
      <vt:lpstr>Completion of the Project</vt:lpstr>
      <vt:lpstr>IT18066944 | R.M.D.D Rajapaksha </vt:lpstr>
      <vt:lpstr>Render a Male 3D Model</vt:lpstr>
      <vt:lpstr>Research Question</vt:lpstr>
      <vt:lpstr>Objectives</vt:lpstr>
      <vt:lpstr>PowerPoint Presentation</vt:lpstr>
      <vt:lpstr>System Diagram</vt:lpstr>
      <vt:lpstr>Technologies</vt:lpstr>
      <vt:lpstr>Functional Requirement</vt:lpstr>
      <vt:lpstr>Non - Functional Requirement</vt:lpstr>
      <vt:lpstr>Completion of the Project</vt:lpstr>
      <vt:lpstr>Completion of the Project</vt:lpstr>
      <vt:lpstr>Completion of the Project</vt:lpstr>
      <vt:lpstr>Completion of the Project</vt:lpstr>
      <vt:lpstr>IT17084796 |H.S.D.N Gunasekara</vt:lpstr>
      <vt:lpstr>Future fashion trends prediction component &amp; AI powered chatbot with suggestions and recommendations</vt:lpstr>
      <vt:lpstr>Research Question</vt:lpstr>
      <vt:lpstr>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Completion of the Project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Demonstration</vt:lpstr>
      <vt:lpstr>References</vt:lpstr>
      <vt:lpstr>Any 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IT18001808</dc:title>
  <dc:creator>Weerasinghe S.W.P.N.M. it18001808</dc:creator>
  <cp:lastModifiedBy>LENOVO</cp:lastModifiedBy>
  <cp:revision>1</cp:revision>
  <dcterms:created xsi:type="dcterms:W3CDTF">2021-03-04T17:07:12Z</dcterms:created>
  <dcterms:modified xsi:type="dcterms:W3CDTF">2021-10-14T19:23:34Z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0x0101009FA97C606726EC479FC88EC913F2C582</vt:lpwstr>
  </property>
  <property fmtid="{D5CDD505-2E9C-101B-9397-08002B2CF9AE}" pid="3" name="ICV">
    <vt:lpwstr>4393392ad33e49cc84056d4189a12f76</vt:lpwstr>
  </property>
</Properties>
</file>